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59" r:id="rId7"/>
    <p:sldId id="260"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Maurya" initials="AM" lastIdx="1" clrIdx="0">
    <p:extLst>
      <p:ext uri="{19B8F6BF-5375-455C-9EA6-DF929625EA0E}">
        <p15:presenceInfo xmlns:p15="http://schemas.microsoft.com/office/powerpoint/2012/main" userId="5dfc890afcb8ad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EABF6-A621-4192-B4B0-22D0ED20DB66}" v="1" dt="2023-02-25T03:55: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85" d="100"/>
          <a:sy n="85"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userId="283c019eccfaed41" providerId="LiveId" clId="{B8FEABF6-A621-4192-B4B0-22D0ED20DB66}"/>
    <pc:docChg chg="custSel modSld">
      <pc:chgData name="Aditya" userId="283c019eccfaed41" providerId="LiveId" clId="{B8FEABF6-A621-4192-B4B0-22D0ED20DB66}" dt="2023-02-25T03:56:57.907" v="24" actId="2711"/>
      <pc:docMkLst>
        <pc:docMk/>
      </pc:docMkLst>
      <pc:sldChg chg="modSp mod">
        <pc:chgData name="Aditya" userId="283c019eccfaed41" providerId="LiveId" clId="{B8FEABF6-A621-4192-B4B0-22D0ED20DB66}" dt="2023-02-25T03:56:03.366" v="16" actId="2711"/>
        <pc:sldMkLst>
          <pc:docMk/>
          <pc:sldMk cId="3920271238" sldId="256"/>
        </pc:sldMkLst>
        <pc:spChg chg="mod">
          <ac:chgData name="Aditya" userId="283c019eccfaed41" providerId="LiveId" clId="{B8FEABF6-A621-4192-B4B0-22D0ED20DB66}" dt="2023-02-25T03:56:03.366" v="16" actId="2711"/>
          <ac:spMkLst>
            <pc:docMk/>
            <pc:sldMk cId="3920271238" sldId="256"/>
            <ac:spMk id="2" creationId="{40C091D7-C6CF-7570-E7AE-E18C9A446F8E}"/>
          </ac:spMkLst>
        </pc:spChg>
      </pc:sldChg>
      <pc:sldChg chg="modSp mod">
        <pc:chgData name="Aditya" userId="283c019eccfaed41" providerId="LiveId" clId="{B8FEABF6-A621-4192-B4B0-22D0ED20DB66}" dt="2023-02-25T03:56:11.436" v="17" actId="2711"/>
        <pc:sldMkLst>
          <pc:docMk/>
          <pc:sldMk cId="316044372" sldId="257"/>
        </pc:sldMkLst>
        <pc:spChg chg="mod">
          <ac:chgData name="Aditya" userId="283c019eccfaed41" providerId="LiveId" clId="{B8FEABF6-A621-4192-B4B0-22D0ED20DB66}" dt="2023-02-25T03:56:11.436" v="17" actId="2711"/>
          <ac:spMkLst>
            <pc:docMk/>
            <pc:sldMk cId="316044372" sldId="257"/>
            <ac:spMk id="2" creationId="{FB17EE76-BFBD-333D-189D-AA953F8FC420}"/>
          </ac:spMkLst>
        </pc:spChg>
      </pc:sldChg>
      <pc:sldChg chg="modSp mod">
        <pc:chgData name="Aditya" userId="283c019eccfaed41" providerId="LiveId" clId="{B8FEABF6-A621-4192-B4B0-22D0ED20DB66}" dt="2023-02-25T03:56:36.092" v="20" actId="2711"/>
        <pc:sldMkLst>
          <pc:docMk/>
          <pc:sldMk cId="198670878" sldId="258"/>
        </pc:sldMkLst>
        <pc:spChg chg="mod">
          <ac:chgData name="Aditya" userId="283c019eccfaed41" providerId="LiveId" clId="{B8FEABF6-A621-4192-B4B0-22D0ED20DB66}" dt="2023-02-25T03:56:36.092" v="20" actId="2711"/>
          <ac:spMkLst>
            <pc:docMk/>
            <pc:sldMk cId="198670878" sldId="258"/>
            <ac:spMk id="2" creationId="{20E20334-EE9D-632C-91E9-A1057B7D520B}"/>
          </ac:spMkLst>
        </pc:spChg>
        <pc:spChg chg="mod">
          <ac:chgData name="Aditya" userId="283c019eccfaed41" providerId="LiveId" clId="{B8FEABF6-A621-4192-B4B0-22D0ED20DB66}" dt="2023-02-25T03:55:12.462" v="9" actId="27636"/>
          <ac:spMkLst>
            <pc:docMk/>
            <pc:sldMk cId="198670878" sldId="258"/>
            <ac:spMk id="3" creationId="{A837E507-72F6-A802-0D5E-8DD873B83FED}"/>
          </ac:spMkLst>
        </pc:spChg>
      </pc:sldChg>
      <pc:sldChg chg="modSp mod">
        <pc:chgData name="Aditya" userId="283c019eccfaed41" providerId="LiveId" clId="{B8FEABF6-A621-4192-B4B0-22D0ED20DB66}" dt="2023-02-25T03:56:42.347" v="21" actId="2711"/>
        <pc:sldMkLst>
          <pc:docMk/>
          <pc:sldMk cId="2541127264" sldId="260"/>
        </pc:sldMkLst>
        <pc:spChg chg="mod">
          <ac:chgData name="Aditya" userId="283c019eccfaed41" providerId="LiveId" clId="{B8FEABF6-A621-4192-B4B0-22D0ED20DB66}" dt="2023-02-25T03:56:42.347" v="21" actId="2711"/>
          <ac:spMkLst>
            <pc:docMk/>
            <pc:sldMk cId="2541127264" sldId="260"/>
            <ac:spMk id="2" creationId="{EC2530A2-32ED-320E-84C2-C00CAC9B5AEE}"/>
          </ac:spMkLst>
        </pc:spChg>
        <pc:spChg chg="mod">
          <ac:chgData name="Aditya" userId="283c019eccfaed41" providerId="LiveId" clId="{B8FEABF6-A621-4192-B4B0-22D0ED20DB66}" dt="2023-02-25T03:55:46.629" v="15" actId="27636"/>
          <ac:spMkLst>
            <pc:docMk/>
            <pc:sldMk cId="2541127264" sldId="260"/>
            <ac:spMk id="3" creationId="{41839050-B458-1CCA-B709-09E7966FED90}"/>
          </ac:spMkLst>
        </pc:spChg>
      </pc:sldChg>
      <pc:sldChg chg="modSp mod">
        <pc:chgData name="Aditya" userId="283c019eccfaed41" providerId="LiveId" clId="{B8FEABF6-A621-4192-B4B0-22D0ED20DB66}" dt="2023-02-25T03:56:48.700" v="22" actId="2711"/>
        <pc:sldMkLst>
          <pc:docMk/>
          <pc:sldMk cId="2663165659" sldId="261"/>
        </pc:sldMkLst>
        <pc:spChg chg="mod">
          <ac:chgData name="Aditya" userId="283c019eccfaed41" providerId="LiveId" clId="{B8FEABF6-A621-4192-B4B0-22D0ED20DB66}" dt="2023-02-25T03:56:48.700" v="22" actId="2711"/>
          <ac:spMkLst>
            <pc:docMk/>
            <pc:sldMk cId="2663165659" sldId="261"/>
            <ac:spMk id="2" creationId="{C03D9308-2F7C-D9DE-0837-911E76E1522A}"/>
          </ac:spMkLst>
        </pc:spChg>
      </pc:sldChg>
      <pc:sldChg chg="modSp mod">
        <pc:chgData name="Aditya" userId="283c019eccfaed41" providerId="LiveId" clId="{B8FEABF6-A621-4192-B4B0-22D0ED20DB66}" dt="2023-02-25T03:56:20.140" v="18" actId="2711"/>
        <pc:sldMkLst>
          <pc:docMk/>
          <pc:sldMk cId="1260750237" sldId="262"/>
        </pc:sldMkLst>
        <pc:spChg chg="mod">
          <ac:chgData name="Aditya" userId="283c019eccfaed41" providerId="LiveId" clId="{B8FEABF6-A621-4192-B4B0-22D0ED20DB66}" dt="2023-02-25T03:56:20.140" v="18" actId="2711"/>
          <ac:spMkLst>
            <pc:docMk/>
            <pc:sldMk cId="1260750237" sldId="262"/>
            <ac:spMk id="2" creationId="{FB17EE76-BFBD-333D-189D-AA953F8FC420}"/>
          </ac:spMkLst>
        </pc:spChg>
      </pc:sldChg>
      <pc:sldChg chg="modSp mod">
        <pc:chgData name="Aditya" userId="283c019eccfaed41" providerId="LiveId" clId="{B8FEABF6-A621-4192-B4B0-22D0ED20DB66}" dt="2023-02-25T03:56:29.253" v="19" actId="2711"/>
        <pc:sldMkLst>
          <pc:docMk/>
          <pc:sldMk cId="542838687" sldId="263"/>
        </pc:sldMkLst>
        <pc:spChg chg="mod">
          <ac:chgData name="Aditya" userId="283c019eccfaed41" providerId="LiveId" clId="{B8FEABF6-A621-4192-B4B0-22D0ED20DB66}" dt="2023-02-25T03:56:29.253" v="19" actId="2711"/>
          <ac:spMkLst>
            <pc:docMk/>
            <pc:sldMk cId="542838687" sldId="263"/>
            <ac:spMk id="2" creationId="{FB17EE76-BFBD-333D-189D-AA953F8FC420}"/>
          </ac:spMkLst>
        </pc:spChg>
      </pc:sldChg>
      <pc:sldChg chg="modSp mod">
        <pc:chgData name="Aditya" userId="283c019eccfaed41" providerId="LiveId" clId="{B8FEABF6-A621-4192-B4B0-22D0ED20DB66}" dt="2023-02-25T03:56:57.907" v="24" actId="2711"/>
        <pc:sldMkLst>
          <pc:docMk/>
          <pc:sldMk cId="983120012" sldId="265"/>
        </pc:sldMkLst>
        <pc:spChg chg="mod">
          <ac:chgData name="Aditya" userId="283c019eccfaed41" providerId="LiveId" clId="{B8FEABF6-A621-4192-B4B0-22D0ED20DB66}" dt="2023-02-25T03:56:57.907" v="24" actId="2711"/>
          <ac:spMkLst>
            <pc:docMk/>
            <pc:sldMk cId="983120012" sldId="265"/>
            <ac:spMk id="2" creationId="{80DD2427-8E2F-EEDF-C80B-05CB5F9BC07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2-25T01:19:32.16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40C091D7-C6CF-7570-E7AE-E18C9A446F8E}"/>
              </a:ext>
            </a:extLst>
          </p:cNvPr>
          <p:cNvSpPr>
            <a:spLocks noGrp="1"/>
          </p:cNvSpPr>
          <p:nvPr>
            <p:ph type="ctrTitle"/>
          </p:nvPr>
        </p:nvSpPr>
        <p:spPr>
          <a:xfrm>
            <a:off x="1478522" y="1480930"/>
            <a:ext cx="6408178" cy="2357007"/>
          </a:xfrm>
        </p:spPr>
        <p:txBody>
          <a:bodyPr>
            <a:normAutofit fontScale="90000"/>
          </a:bodyPr>
          <a:lstStyle/>
          <a:p>
            <a:pPr algn="l"/>
            <a:r>
              <a:rPr lang="en-IN" sz="4800" dirty="0">
                <a:latin typeface="Algerian" panose="04020705040A02060702" pitchFamily="82" charset="0"/>
              </a:rPr>
              <a:t>GoRider:</a:t>
            </a:r>
            <a:br>
              <a:rPr lang="en-IN" sz="4800" dirty="0">
                <a:latin typeface="Algerian" panose="04020705040A02060702" pitchFamily="82" charset="0"/>
              </a:rPr>
            </a:br>
            <a:r>
              <a:rPr lang="en-IN" sz="4800" dirty="0">
                <a:latin typeface="Algerian" panose="04020705040A02060702" pitchFamily="82" charset="0"/>
              </a:rPr>
              <a:t>A Vehicle Rental </a:t>
            </a:r>
            <a:br>
              <a:rPr lang="en-IN" sz="4800" dirty="0">
                <a:latin typeface="Algerian" panose="04020705040A02060702" pitchFamily="82" charset="0"/>
              </a:rPr>
            </a:br>
            <a:r>
              <a:rPr lang="en-IN" sz="4800" dirty="0">
                <a:latin typeface="Algerian" panose="04020705040A02060702" pitchFamily="82" charset="0"/>
              </a:rPr>
              <a:t>Service</a:t>
            </a:r>
            <a:br>
              <a:rPr lang="en-IN" sz="4800" dirty="0">
                <a:latin typeface="Algerian" panose="04020705040A02060702" pitchFamily="82" charset="0"/>
              </a:rPr>
            </a:b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C20EA7FB-0280-B7F9-9970-F28F7BAD96B1}"/>
              </a:ext>
            </a:extLst>
          </p:cNvPr>
          <p:cNvSpPr>
            <a:spLocks noGrp="1"/>
          </p:cNvSpPr>
          <p:nvPr>
            <p:ph type="subTitle" idx="1"/>
          </p:nvPr>
        </p:nvSpPr>
        <p:spPr>
          <a:xfrm>
            <a:off x="1478524" y="4094018"/>
            <a:ext cx="5284876" cy="1797069"/>
          </a:xfrm>
        </p:spPr>
        <p:txBody>
          <a:bodyPr>
            <a:normAutofit/>
          </a:bodyPr>
          <a:lstStyle/>
          <a:p>
            <a:pPr algn="l">
              <a:lnSpc>
                <a:spcPct val="102000"/>
              </a:lnSpc>
              <a:spcAft>
                <a:spcPts val="600"/>
              </a:spcAft>
            </a:pPr>
            <a:r>
              <a:rPr lang="en-US" sz="1600" dirty="0">
                <a:solidFill>
                  <a:schemeClr val="tx1">
                    <a:lumMod val="95000"/>
                  </a:schemeClr>
                </a:solidFill>
              </a:rPr>
              <a:t>Team Members </a:t>
            </a:r>
          </a:p>
          <a:p>
            <a:pPr algn="l">
              <a:lnSpc>
                <a:spcPct val="102000"/>
              </a:lnSpc>
              <a:spcAft>
                <a:spcPts val="600"/>
              </a:spcAft>
            </a:pPr>
            <a:r>
              <a:rPr lang="en-US" sz="1600" dirty="0">
                <a:solidFill>
                  <a:schemeClr val="tx1">
                    <a:lumMod val="95000"/>
                  </a:schemeClr>
                </a:solidFill>
              </a:rPr>
              <a:t>1: Aman Maurya (2001330100041)</a:t>
            </a:r>
          </a:p>
          <a:p>
            <a:pPr algn="l">
              <a:lnSpc>
                <a:spcPct val="102000"/>
              </a:lnSpc>
              <a:spcAft>
                <a:spcPts val="600"/>
              </a:spcAft>
            </a:pPr>
            <a:r>
              <a:rPr lang="en-IN" sz="1600" dirty="0">
                <a:solidFill>
                  <a:schemeClr val="tx1">
                    <a:lumMod val="95000"/>
                  </a:schemeClr>
                </a:solidFill>
              </a:rPr>
              <a:t>2: Aditya Singh (2001330100026)</a:t>
            </a:r>
          </a:p>
          <a:p>
            <a:pPr algn="l">
              <a:lnSpc>
                <a:spcPct val="102000"/>
              </a:lnSpc>
              <a:spcAft>
                <a:spcPts val="600"/>
              </a:spcAft>
            </a:pPr>
            <a:r>
              <a:rPr lang="en-IN" sz="1600" dirty="0">
                <a:solidFill>
                  <a:schemeClr val="tx1">
                    <a:lumMod val="95000"/>
                  </a:schemeClr>
                </a:solidFill>
              </a:rPr>
              <a:t>3: Aashutosh Shukla (2001330100006)</a:t>
            </a:r>
          </a:p>
          <a:p>
            <a:pPr algn="l">
              <a:lnSpc>
                <a:spcPct val="102000"/>
              </a:lnSpc>
              <a:spcAft>
                <a:spcPts val="600"/>
              </a:spcAft>
            </a:pPr>
            <a:r>
              <a:rPr lang="en-IN" sz="1600" dirty="0">
                <a:solidFill>
                  <a:schemeClr val="tx1">
                    <a:lumMod val="95000"/>
                  </a:schemeClr>
                </a:solidFill>
              </a:rPr>
              <a:t>4: Abhinav Sheoran (2001330100011)</a:t>
            </a:r>
          </a:p>
          <a:p>
            <a:pPr algn="l">
              <a:lnSpc>
                <a:spcPct val="102000"/>
              </a:lnSpc>
              <a:spcAft>
                <a:spcPts val="600"/>
              </a:spcAft>
            </a:pPr>
            <a:endParaRPr lang="en-IN" sz="700" dirty="0">
              <a:solidFill>
                <a:schemeClr val="tx1">
                  <a:lumMod val="95000"/>
                </a:schemeClr>
              </a:solidFill>
            </a:endParaRPr>
          </a:p>
        </p:txBody>
      </p:sp>
      <p:pic>
        <p:nvPicPr>
          <p:cNvPr id="6" name="Picture 5" descr="A picture containing graphical user interface&#10;&#10;Description automatically generated">
            <a:extLst>
              <a:ext uri="{FF2B5EF4-FFF2-40B4-BE49-F238E27FC236}">
                <a16:creationId xmlns:a16="http://schemas.microsoft.com/office/drawing/2014/main" id="{124ADF15-6856-3135-D60F-A34B0F696C3F}"/>
              </a:ext>
            </a:extLst>
          </p:cNvPr>
          <p:cNvPicPr>
            <a:picLocks noChangeAspect="1"/>
          </p:cNvPicPr>
          <p:nvPr/>
        </p:nvPicPr>
        <p:blipFill>
          <a:blip r:embed="rId2"/>
          <a:stretch>
            <a:fillRect/>
          </a:stretch>
        </p:blipFill>
        <p:spPr>
          <a:xfrm>
            <a:off x="8241924" y="0"/>
            <a:ext cx="3950076" cy="6776720"/>
          </a:xfrm>
          <a:prstGeom prst="rect">
            <a:avLst/>
          </a:prstGeom>
        </p:spPr>
      </p:pic>
    </p:spTree>
    <p:extLst>
      <p:ext uri="{BB962C8B-B14F-4D97-AF65-F5344CB8AC3E}">
        <p14:creationId xmlns:p14="http://schemas.microsoft.com/office/powerpoint/2010/main" val="39202712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EE76-BFBD-333D-189D-AA953F8FC420}"/>
              </a:ext>
            </a:extLst>
          </p:cNvPr>
          <p:cNvSpPr>
            <a:spLocks noGrp="1"/>
          </p:cNvSpPr>
          <p:nvPr>
            <p:ph type="ctrTitle"/>
          </p:nvPr>
        </p:nvSpPr>
        <p:spPr>
          <a:xfrm>
            <a:off x="1915128" y="1259840"/>
            <a:ext cx="8361229" cy="751840"/>
          </a:xfrm>
        </p:spPr>
        <p:txBody>
          <a:bodyPr/>
          <a:lstStyle/>
          <a:p>
            <a:r>
              <a:rPr lang="en-US" sz="4000" dirty="0">
                <a:latin typeface="Algerian" panose="04020705040A02060702" pitchFamily="82" charset="0"/>
              </a:rPr>
              <a:t>Content</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592B2513-B42A-BB32-6FB6-1ECACE0E31DA}"/>
              </a:ext>
            </a:extLst>
          </p:cNvPr>
          <p:cNvSpPr>
            <a:spLocks noGrp="1"/>
          </p:cNvSpPr>
          <p:nvPr>
            <p:ph type="subTitle" idx="1"/>
          </p:nvPr>
        </p:nvSpPr>
        <p:spPr>
          <a:xfrm>
            <a:off x="2679906" y="2255521"/>
            <a:ext cx="6831673" cy="2786996"/>
          </a:xfrm>
        </p:spPr>
        <p:txBody>
          <a:bodyPr>
            <a:normAutofit/>
          </a:bodyPr>
          <a:lstStyle/>
          <a:p>
            <a:pPr marL="342900" indent="-342900" algn="l">
              <a:buFont typeface="Arial" panose="020B0604020202020204" pitchFamily="34" charset="0"/>
              <a:buChar char="•"/>
            </a:pPr>
            <a:r>
              <a:rPr lang="en-US" sz="2400" dirty="0"/>
              <a:t>Tools and Technologies</a:t>
            </a:r>
            <a:endParaRPr lang="en-IN" dirty="0"/>
          </a:p>
          <a:p>
            <a:pPr marL="342900" indent="-342900" algn="l">
              <a:buFont typeface="Arial" panose="020B0604020202020204" pitchFamily="34" charset="0"/>
              <a:buChar char="•"/>
            </a:pPr>
            <a:r>
              <a:rPr lang="en-IN" dirty="0"/>
              <a:t>Problem Statement</a:t>
            </a:r>
          </a:p>
          <a:p>
            <a:pPr marL="342900" indent="-342900" algn="l">
              <a:buFont typeface="Arial" panose="020B0604020202020204" pitchFamily="34" charset="0"/>
              <a:buChar char="•"/>
            </a:pPr>
            <a:r>
              <a:rPr lang="en-IN" dirty="0"/>
              <a:t>Aim &amp; Objective</a:t>
            </a:r>
          </a:p>
          <a:p>
            <a:pPr marL="342900" indent="-342900" algn="l">
              <a:buFont typeface="Arial" panose="020B0604020202020204" pitchFamily="34" charset="0"/>
              <a:buChar char="•"/>
            </a:pPr>
            <a:r>
              <a:rPr lang="en-IN" dirty="0"/>
              <a:t>Working Model</a:t>
            </a:r>
          </a:p>
          <a:p>
            <a:pPr marL="342900" indent="-342900" algn="l">
              <a:buFont typeface="Arial" panose="020B0604020202020204" pitchFamily="34" charset="0"/>
              <a:buChar char="•"/>
            </a:pPr>
            <a:r>
              <a:rPr lang="en-IN" dirty="0"/>
              <a:t>Results</a:t>
            </a:r>
          </a:p>
          <a:p>
            <a:pPr marL="342900" indent="-342900" algn="l">
              <a:buFont typeface="Arial" panose="020B0604020202020204" pitchFamily="34" charset="0"/>
              <a:buChar char="•"/>
            </a:pPr>
            <a:r>
              <a:rPr lang="en-IN" dirty="0"/>
              <a:t>Links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1604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EE76-BFBD-333D-189D-AA953F8FC420}"/>
              </a:ext>
            </a:extLst>
          </p:cNvPr>
          <p:cNvSpPr>
            <a:spLocks noGrp="1"/>
          </p:cNvSpPr>
          <p:nvPr>
            <p:ph type="ctrTitle"/>
          </p:nvPr>
        </p:nvSpPr>
        <p:spPr>
          <a:xfrm>
            <a:off x="1915128" y="1259840"/>
            <a:ext cx="8361229" cy="751840"/>
          </a:xfrm>
        </p:spPr>
        <p:txBody>
          <a:bodyPr/>
          <a:lstStyle/>
          <a:p>
            <a:r>
              <a:rPr lang="en-US" sz="4000" dirty="0">
                <a:latin typeface="Algerian" panose="04020705040A02060702" pitchFamily="82" charset="0"/>
              </a:rPr>
              <a:t>Tools and technologies</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592B2513-B42A-BB32-6FB6-1ECACE0E31DA}"/>
              </a:ext>
            </a:extLst>
          </p:cNvPr>
          <p:cNvSpPr>
            <a:spLocks noGrp="1"/>
          </p:cNvSpPr>
          <p:nvPr>
            <p:ph type="subTitle" idx="1"/>
          </p:nvPr>
        </p:nvSpPr>
        <p:spPr>
          <a:xfrm>
            <a:off x="2679906" y="2255521"/>
            <a:ext cx="6831673" cy="2786996"/>
          </a:xfrm>
        </p:spPr>
        <p:txBody>
          <a:bodyPr>
            <a:normAutofit/>
          </a:bodyPr>
          <a:lstStyle/>
          <a:p>
            <a:pPr marL="342900" indent="-342900" algn="l">
              <a:buFont typeface="Arial" panose="020B0604020202020204" pitchFamily="34" charset="0"/>
              <a:buChar char="•"/>
            </a:pPr>
            <a:r>
              <a:rPr lang="en-IN" dirty="0"/>
              <a:t>Frontend:- Html, CSS, </a:t>
            </a:r>
            <a:r>
              <a:rPr lang="en-IN" dirty="0" err="1"/>
              <a:t>Javascript</a:t>
            </a:r>
            <a:r>
              <a:rPr lang="en-IN" dirty="0"/>
              <a:t>.</a:t>
            </a:r>
          </a:p>
          <a:p>
            <a:pPr marL="342900" indent="-342900" algn="l">
              <a:buFont typeface="Arial" panose="020B0604020202020204" pitchFamily="34" charset="0"/>
              <a:buChar char="•"/>
            </a:pPr>
            <a:r>
              <a:rPr lang="en-IN" dirty="0"/>
              <a:t>Backend:- Node.js, Express.js, MongoDB.</a:t>
            </a:r>
          </a:p>
          <a:p>
            <a:pPr marL="342900" indent="-342900" algn="l">
              <a:buFont typeface="Arial" panose="020B0604020202020204" pitchFamily="34" charset="0"/>
              <a:buChar char="•"/>
            </a:pPr>
            <a:r>
              <a:rPr lang="en-IN" dirty="0"/>
              <a:t>Visual Studio Code Editor</a:t>
            </a:r>
          </a:p>
          <a:p>
            <a:pPr marL="342900" indent="-342900" algn="l">
              <a:buFont typeface="Arial" panose="020B0604020202020204" pitchFamily="34" charset="0"/>
              <a:buChar char="•"/>
            </a:pPr>
            <a:r>
              <a:rPr lang="en-IN" dirty="0"/>
              <a:t>Version Control System :- Git</a:t>
            </a:r>
          </a:p>
          <a:p>
            <a:pPr marL="342900" indent="-342900" algn="l">
              <a:buFont typeface="Arial" panose="020B0604020202020204" pitchFamily="34" charset="0"/>
              <a:buChar char="•"/>
            </a:pPr>
            <a:r>
              <a:rPr lang="en-IN" dirty="0"/>
              <a:t>GitHub</a:t>
            </a:r>
          </a:p>
        </p:txBody>
      </p:sp>
    </p:spTree>
    <p:extLst>
      <p:ext uri="{BB962C8B-B14F-4D97-AF65-F5344CB8AC3E}">
        <p14:creationId xmlns:p14="http://schemas.microsoft.com/office/powerpoint/2010/main" val="126075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EE76-BFBD-333D-189D-AA953F8FC420}"/>
              </a:ext>
            </a:extLst>
          </p:cNvPr>
          <p:cNvSpPr>
            <a:spLocks noGrp="1"/>
          </p:cNvSpPr>
          <p:nvPr>
            <p:ph type="ctrTitle"/>
          </p:nvPr>
        </p:nvSpPr>
        <p:spPr>
          <a:xfrm>
            <a:off x="1915128" y="1259840"/>
            <a:ext cx="8361229" cy="751840"/>
          </a:xfrm>
        </p:spPr>
        <p:txBody>
          <a:bodyPr/>
          <a:lstStyle/>
          <a:p>
            <a:r>
              <a:rPr lang="en-US" sz="4000" dirty="0">
                <a:latin typeface="Algerian" panose="04020705040A02060702" pitchFamily="82" charset="0"/>
              </a:rPr>
              <a:t>Problem statement's</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592B2513-B42A-BB32-6FB6-1ECACE0E31DA}"/>
              </a:ext>
            </a:extLst>
          </p:cNvPr>
          <p:cNvSpPr>
            <a:spLocks noGrp="1"/>
          </p:cNvSpPr>
          <p:nvPr>
            <p:ph type="subTitle" idx="1"/>
          </p:nvPr>
        </p:nvSpPr>
        <p:spPr>
          <a:xfrm>
            <a:off x="2595154" y="2151016"/>
            <a:ext cx="7271657" cy="3544389"/>
          </a:xfrm>
        </p:spPr>
        <p:txBody>
          <a:bodyPr>
            <a:normAutofit fontScale="92500"/>
          </a:bodyPr>
          <a:lstStyle/>
          <a:p>
            <a:r>
              <a:rPr lang="en-US" dirty="0"/>
              <a:t>The problem is that many people require access to reliable transportation for various purposes, but not everyone owns a vehicle or has access to one. There is a need for a cost-effective, convenient, and efficient vehicle rental service that offers a wide range of vehicle options to cater to the diverse needs of customers. The solution should provide affordable and convenient vehicle rental options for people who require transportation for different purposes and offer a variety of vehicle options to meet the varying needs of customers.</a:t>
            </a:r>
            <a:endParaRPr lang="en-IN" dirty="0"/>
          </a:p>
        </p:txBody>
      </p:sp>
    </p:spTree>
    <p:extLst>
      <p:ext uri="{BB962C8B-B14F-4D97-AF65-F5344CB8AC3E}">
        <p14:creationId xmlns:p14="http://schemas.microsoft.com/office/powerpoint/2010/main" val="54283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334-EE9D-632C-91E9-A1057B7D520B}"/>
              </a:ext>
            </a:extLst>
          </p:cNvPr>
          <p:cNvSpPr>
            <a:spLocks noGrp="1"/>
          </p:cNvSpPr>
          <p:nvPr>
            <p:ph type="ctrTitle"/>
          </p:nvPr>
        </p:nvSpPr>
        <p:spPr>
          <a:xfrm>
            <a:off x="1915128" y="1210236"/>
            <a:ext cx="8361229" cy="609600"/>
          </a:xfrm>
        </p:spPr>
        <p:txBody>
          <a:bodyPr/>
          <a:lstStyle/>
          <a:p>
            <a:r>
              <a:rPr lang="en-US" sz="4400" dirty="0">
                <a:latin typeface="Algerian" panose="04020705040A02060702" pitchFamily="82" charset="0"/>
              </a:rPr>
              <a:t>Aims &amp; objectives</a:t>
            </a:r>
            <a:endParaRPr lang="en-IN" sz="4400" dirty="0">
              <a:latin typeface="Algerian" panose="04020705040A02060702" pitchFamily="82" charset="0"/>
            </a:endParaRPr>
          </a:p>
        </p:txBody>
      </p:sp>
      <p:sp>
        <p:nvSpPr>
          <p:cNvPr id="3" name="Subtitle 2">
            <a:extLst>
              <a:ext uri="{FF2B5EF4-FFF2-40B4-BE49-F238E27FC236}">
                <a16:creationId xmlns:a16="http://schemas.microsoft.com/office/drawing/2014/main" id="{A837E507-72F6-A802-0D5E-8DD873B83FED}"/>
              </a:ext>
            </a:extLst>
          </p:cNvPr>
          <p:cNvSpPr>
            <a:spLocks noGrp="1"/>
          </p:cNvSpPr>
          <p:nvPr>
            <p:ph type="subTitle" idx="1"/>
          </p:nvPr>
        </p:nvSpPr>
        <p:spPr>
          <a:xfrm>
            <a:off x="2680163" y="1963272"/>
            <a:ext cx="6831673" cy="4132728"/>
          </a:xfrm>
        </p:spPr>
        <p:txBody>
          <a:bodyPr>
            <a:normAutofit fontScale="62500" lnSpcReduction="20000"/>
          </a:bodyPr>
          <a:lstStyle/>
          <a:p>
            <a:pPr fontAlgn="base"/>
            <a:r>
              <a:rPr lang="en-US" sz="3200" b="1" dirty="0">
                <a:latin typeface="ff5"/>
              </a:rPr>
              <a:t>Now let me allow introducing the objectives of car rental management system:</a:t>
            </a:r>
          </a:p>
          <a:p>
            <a:pPr fontAlgn="base"/>
            <a:endParaRPr lang="en-US" sz="3200" dirty="0">
              <a:latin typeface="ff5"/>
            </a:endParaRPr>
          </a:p>
          <a:p>
            <a:pPr marL="342900" indent="-342900" fontAlgn="base">
              <a:buFont typeface="Arial" panose="020B0604020202020204" pitchFamily="34" charset="0"/>
              <a:buChar char="•"/>
            </a:pPr>
            <a:r>
              <a:rPr lang="en-US" sz="3200" b="1" dirty="0">
                <a:latin typeface="ff5"/>
              </a:rPr>
              <a:t>Faster Process</a:t>
            </a:r>
            <a:r>
              <a:rPr lang="en-US" sz="3200" dirty="0">
                <a:latin typeface="ff5"/>
              </a:rPr>
              <a:t> – To make sure a user gets his desire car as early as possible; the vehicle rental management system will provide a faster response to complete the process.</a:t>
            </a:r>
          </a:p>
          <a:p>
            <a:pPr marL="342900" indent="-342900" fontAlgn="base">
              <a:buFont typeface="Arial" panose="020B0604020202020204" pitchFamily="34" charset="0"/>
              <a:buChar char="•"/>
            </a:pPr>
            <a:r>
              <a:rPr lang="en-US" sz="3200" b="1" dirty="0">
                <a:latin typeface="ff5"/>
              </a:rPr>
              <a:t>Minimize paperwork</a:t>
            </a:r>
            <a:r>
              <a:rPr lang="en-US" sz="3200" dirty="0">
                <a:latin typeface="ff5"/>
              </a:rPr>
              <a:t> – As all the system is computerized, there is no need to fill any application form for renting purpose. So, the paperwork will be very less.</a:t>
            </a:r>
          </a:p>
          <a:p>
            <a:pPr marL="342900" indent="-342900" fontAlgn="base">
              <a:buFont typeface="Arial" panose="020B0604020202020204" pitchFamily="34" charset="0"/>
              <a:buChar char="•"/>
            </a:pPr>
            <a:r>
              <a:rPr lang="en-US" sz="3200" b="1" dirty="0">
                <a:latin typeface="ff5"/>
              </a:rPr>
              <a:t>Centralized</a:t>
            </a:r>
            <a:r>
              <a:rPr lang="en-US" sz="3200" dirty="0">
                <a:latin typeface="ff5"/>
              </a:rPr>
              <a:t> – All types of data and the activities related to the system will be kept in a single place so that it is easy to monitor the system and provide the customer the best service</a:t>
            </a:r>
            <a:r>
              <a:rPr lang="en-US" dirty="0">
                <a:latin typeface="ff5"/>
              </a:rPr>
              <a:t>.</a:t>
            </a:r>
          </a:p>
        </p:txBody>
      </p:sp>
    </p:spTree>
    <p:extLst>
      <p:ext uri="{BB962C8B-B14F-4D97-AF65-F5344CB8AC3E}">
        <p14:creationId xmlns:p14="http://schemas.microsoft.com/office/powerpoint/2010/main" val="19867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bicycles parked on a sidewalk&#10;&#10;Description automatically generated with low confidence">
            <a:extLst>
              <a:ext uri="{FF2B5EF4-FFF2-40B4-BE49-F238E27FC236}">
                <a16:creationId xmlns:a16="http://schemas.microsoft.com/office/drawing/2014/main" id="{B0E388CA-98FD-DF24-ADD7-516637CBD84D}"/>
              </a:ext>
            </a:extLst>
          </p:cNvPr>
          <p:cNvPicPr>
            <a:picLocks noChangeAspect="1"/>
          </p:cNvPicPr>
          <p:nvPr/>
        </p:nvPicPr>
        <p:blipFill rotWithShape="1">
          <a:blip r:embed="rId2"/>
          <a:srcRect r="-3" b="8653"/>
          <a:stretch/>
        </p:blipFill>
        <p:spPr>
          <a:xfrm>
            <a:off x="5591192" y="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Picture 4" descr="A group of motorcycles&#10;&#10;Description automatically generated with medium confidence">
            <a:extLst>
              <a:ext uri="{FF2B5EF4-FFF2-40B4-BE49-F238E27FC236}">
                <a16:creationId xmlns:a16="http://schemas.microsoft.com/office/drawing/2014/main" id="{F3E62C4E-091A-51F6-8BD6-1BC3E3CD5EB6}"/>
              </a:ext>
            </a:extLst>
          </p:cNvPr>
          <p:cNvPicPr>
            <a:picLocks noChangeAspect="1"/>
          </p:cNvPicPr>
          <p:nvPr/>
        </p:nvPicPr>
        <p:blipFill rotWithShape="1">
          <a:blip r:embed="rId3"/>
          <a:srcRect t="17033" b="13333"/>
          <a:stretch/>
        </p:blipFill>
        <p:spPr>
          <a:xfrm>
            <a:off x="4182009" y="375072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7" name="Picture 6" descr="A picture containing car, person, outdoor&#10;&#10;Description automatically generated">
            <a:extLst>
              <a:ext uri="{FF2B5EF4-FFF2-40B4-BE49-F238E27FC236}">
                <a16:creationId xmlns:a16="http://schemas.microsoft.com/office/drawing/2014/main" id="{18EB2FE7-80A1-38D6-9231-3D48CF391A70}"/>
              </a:ext>
            </a:extLst>
          </p:cNvPr>
          <p:cNvPicPr>
            <a:picLocks noChangeAspect="1"/>
          </p:cNvPicPr>
          <p:nvPr/>
        </p:nvPicPr>
        <p:blipFill rotWithShape="1">
          <a:blip r:embed="rId4"/>
          <a:srcRect r="27245"/>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67968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30A2-32ED-320E-84C2-C00CAC9B5AEE}"/>
              </a:ext>
            </a:extLst>
          </p:cNvPr>
          <p:cNvSpPr>
            <a:spLocks noGrp="1"/>
          </p:cNvSpPr>
          <p:nvPr>
            <p:ph type="title"/>
          </p:nvPr>
        </p:nvSpPr>
        <p:spPr/>
        <p:txBody>
          <a:bodyPr/>
          <a:lstStyle/>
          <a:p>
            <a:r>
              <a:rPr lang="en-US" dirty="0">
                <a:latin typeface="Algerian" panose="04020705040A02060702" pitchFamily="82" charset="0"/>
              </a:rPr>
              <a:t>How Our Service Works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1839050-B458-1CCA-B709-09E7966FED90}"/>
              </a:ext>
            </a:extLst>
          </p:cNvPr>
          <p:cNvSpPr>
            <a:spLocks noGrp="1"/>
          </p:cNvSpPr>
          <p:nvPr>
            <p:ph idx="1"/>
          </p:nvPr>
        </p:nvSpPr>
        <p:spPr>
          <a:xfrm>
            <a:off x="1371600" y="1586753"/>
            <a:ext cx="9601200" cy="4585447"/>
          </a:xfrm>
        </p:spPr>
        <p:txBody>
          <a:bodyPr>
            <a:normAutofit fontScale="85000" lnSpcReduction="10000"/>
          </a:bodyPr>
          <a:lstStyle/>
          <a:p>
            <a:pPr marL="0" indent="0" fontAlgn="auto">
              <a:buNone/>
            </a:pPr>
            <a:r>
              <a:rPr lang="en-US" sz="2000" dirty="0"/>
              <a:t>For the customer’s side, an app-based car rental software makes it easier for them to book a car at their convenience. Here is how the software works.</a:t>
            </a:r>
          </a:p>
          <a:p>
            <a:r>
              <a:rPr lang="en-US" sz="2000" b="1" u="sng" dirty="0"/>
              <a:t>Book a Car</a:t>
            </a:r>
            <a:endParaRPr lang="en-US" sz="2000" dirty="0"/>
          </a:p>
          <a:p>
            <a:pPr marL="0" indent="0" fontAlgn="auto">
              <a:buNone/>
            </a:pPr>
            <a:r>
              <a:rPr lang="en-US" sz="2000" dirty="0"/>
              <a:t>Visit the website. Search for the car, select the time duration, and initiate booking.</a:t>
            </a:r>
          </a:p>
          <a:p>
            <a:r>
              <a:rPr lang="en-US" sz="2000" b="1" u="sng" dirty="0"/>
              <a:t>Upload License</a:t>
            </a:r>
            <a:endParaRPr lang="en-US" sz="2000" dirty="0"/>
          </a:p>
          <a:p>
            <a:pPr marL="0" indent="0" fontAlgn="auto">
              <a:buNone/>
            </a:pPr>
            <a:r>
              <a:rPr lang="en-US" sz="2000" dirty="0"/>
              <a:t>Before the booking is confirmed, customers need to upload their valid driver’s license to make sure they are legally authorized to drive.</a:t>
            </a:r>
          </a:p>
          <a:p>
            <a:r>
              <a:rPr lang="en-US" sz="2000" b="1" u="sng" dirty="0"/>
              <a:t>Unlock the Car</a:t>
            </a:r>
            <a:endParaRPr lang="en-US" sz="2000" dirty="0"/>
          </a:p>
          <a:p>
            <a:pPr marL="0" indent="0" fontAlgn="auto">
              <a:buNone/>
            </a:pPr>
            <a:r>
              <a:rPr lang="en-US" sz="2000" dirty="0"/>
              <a:t>As soon as the booking is confirmed, customers will receive car details through an SMS. At the pick-up location, they can unlock their car via the rental app.</a:t>
            </a:r>
          </a:p>
          <a:p>
            <a:r>
              <a:rPr lang="en-US" sz="2000" b="1" u="sng" dirty="0"/>
              <a:t>Return the Car</a:t>
            </a:r>
            <a:endParaRPr lang="en-US" sz="2000" dirty="0"/>
          </a:p>
          <a:p>
            <a:pPr marL="0" indent="0" fontAlgn="auto">
              <a:buNone/>
            </a:pPr>
            <a:r>
              <a:rPr lang="en-US" sz="2000" dirty="0"/>
              <a:t>Once the trip ends, customers can drive back the car to the same location and fend their trip.</a:t>
            </a:r>
          </a:p>
          <a:p>
            <a:pPr marL="0" indent="0">
              <a:buNone/>
            </a:pPr>
            <a:br>
              <a:rPr lang="en-US" b="0" i="0" dirty="0">
                <a:solidFill>
                  <a:srgbClr val="000000"/>
                </a:solidFill>
                <a:effectLst/>
                <a:latin typeface="Roboto" panose="02000000000000000000" pitchFamily="2" charset="0"/>
              </a:rPr>
            </a:br>
            <a:endParaRPr lang="en-IN" dirty="0"/>
          </a:p>
        </p:txBody>
      </p:sp>
    </p:spTree>
    <p:extLst>
      <p:ext uri="{BB962C8B-B14F-4D97-AF65-F5344CB8AC3E}">
        <p14:creationId xmlns:p14="http://schemas.microsoft.com/office/powerpoint/2010/main" val="254112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9308-2F7C-D9DE-0837-911E76E1522A}"/>
              </a:ext>
            </a:extLst>
          </p:cNvPr>
          <p:cNvSpPr>
            <a:spLocks noGrp="1"/>
          </p:cNvSpPr>
          <p:nvPr>
            <p:ph type="title"/>
          </p:nvPr>
        </p:nvSpPr>
        <p:spPr/>
        <p:txBody>
          <a:bodyPr/>
          <a:lstStyle/>
          <a:p>
            <a:r>
              <a:rPr lang="en-US" dirty="0">
                <a:latin typeface="Algerian" panose="04020705040A02060702" pitchFamily="82" charset="0"/>
              </a:rPr>
              <a:t>Benefits of our rental service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B7C3902-9B8A-CC85-9CC3-DD65F5389315}"/>
              </a:ext>
            </a:extLst>
          </p:cNvPr>
          <p:cNvSpPr>
            <a:spLocks noGrp="1"/>
          </p:cNvSpPr>
          <p:nvPr>
            <p:ph idx="1"/>
          </p:nvPr>
        </p:nvSpPr>
        <p:spPr>
          <a:xfrm>
            <a:off x="1371600" y="1573192"/>
            <a:ext cx="9601200" cy="4599008"/>
          </a:xfrm>
        </p:spPr>
        <p:txBody>
          <a:bodyPr>
            <a:normAutofit/>
          </a:bodyPr>
          <a:lstStyle/>
          <a:p>
            <a:r>
              <a:rPr lang="en-US" b="0" i="0" dirty="0">
                <a:solidFill>
                  <a:srgbClr val="000000"/>
                </a:solidFill>
                <a:effectLst/>
                <a:latin typeface="ff5"/>
              </a:rPr>
              <a:t>This online car rental solution is fully functional and flexible.</a:t>
            </a:r>
          </a:p>
          <a:p>
            <a:r>
              <a:rPr lang="en-US" b="0" i="0" dirty="0">
                <a:solidFill>
                  <a:srgbClr val="000000"/>
                </a:solidFill>
                <a:effectLst/>
                <a:latin typeface="ff5"/>
              </a:rPr>
              <a:t>It is very easy to use</a:t>
            </a:r>
            <a:r>
              <a:rPr lang="en-US" dirty="0">
                <a:solidFill>
                  <a:srgbClr val="000000"/>
                </a:solidFill>
                <a:latin typeface="ff5"/>
              </a:rPr>
              <a:t>.</a:t>
            </a:r>
          </a:p>
          <a:p>
            <a:pPr algn="l"/>
            <a:r>
              <a:rPr lang="en-US" b="0" i="0" dirty="0">
                <a:solidFill>
                  <a:srgbClr val="000000"/>
                </a:solidFill>
                <a:effectLst/>
                <a:latin typeface="ff5"/>
              </a:rPr>
              <a:t>This online car rental system helps in back-office administration by streamlining and standardizing the procedures.</a:t>
            </a:r>
            <a:endParaRPr lang="en-US" b="0" i="0" dirty="0">
              <a:solidFill>
                <a:srgbClr val="000000"/>
              </a:solidFill>
              <a:effectLst/>
              <a:latin typeface="Roboto" panose="02000000000000000000" pitchFamily="2" charset="0"/>
            </a:endParaRPr>
          </a:p>
          <a:p>
            <a:r>
              <a:rPr lang="en-US" b="0" i="0" dirty="0">
                <a:solidFill>
                  <a:srgbClr val="000000"/>
                </a:solidFill>
                <a:effectLst/>
                <a:latin typeface="ff5"/>
              </a:rPr>
              <a:t>It saves a lot of time, money and labour.</a:t>
            </a:r>
          </a:p>
          <a:p>
            <a:r>
              <a:rPr lang="en-US" dirty="0">
                <a:solidFill>
                  <a:srgbClr val="000000"/>
                </a:solidFill>
                <a:latin typeface="ff5"/>
              </a:rPr>
              <a:t>E</a:t>
            </a:r>
            <a:r>
              <a:rPr lang="en-US" b="0" i="0" dirty="0">
                <a:solidFill>
                  <a:srgbClr val="000000"/>
                </a:solidFill>
                <a:effectLst/>
                <a:latin typeface="ff5"/>
              </a:rPr>
              <a:t>co</a:t>
            </a:r>
            <a:r>
              <a:rPr lang="en-US" dirty="0">
                <a:solidFill>
                  <a:srgbClr val="000000"/>
                </a:solidFill>
                <a:latin typeface="ff5"/>
              </a:rPr>
              <a:t>-</a:t>
            </a:r>
            <a:r>
              <a:rPr lang="en-US" b="0" i="0" dirty="0">
                <a:solidFill>
                  <a:srgbClr val="000000"/>
                </a:solidFill>
                <a:effectLst/>
                <a:latin typeface="ff5"/>
              </a:rPr>
              <a:t>friendly</a:t>
            </a:r>
            <a:r>
              <a:rPr lang="en-US" dirty="0">
                <a:solidFill>
                  <a:srgbClr val="000000"/>
                </a:solidFill>
                <a:latin typeface="ff5"/>
              </a:rPr>
              <a:t>:</a:t>
            </a:r>
            <a:r>
              <a:rPr lang="en-US" b="0" i="0" dirty="0">
                <a:solidFill>
                  <a:srgbClr val="000000"/>
                </a:solidFill>
                <a:effectLst/>
                <a:latin typeface="ff5"/>
              </a:rPr>
              <a:t> The monitoring of the vehicle activity and the overall business becomes easy and includes the least of paperwork</a:t>
            </a:r>
            <a:r>
              <a:rPr lang="en-US" dirty="0">
                <a:solidFill>
                  <a:srgbClr val="000000"/>
                </a:solidFill>
                <a:latin typeface="ff5"/>
              </a:rPr>
              <a:t>.</a:t>
            </a:r>
          </a:p>
          <a:p>
            <a:r>
              <a:rPr lang="en-US" b="0" i="0" dirty="0">
                <a:solidFill>
                  <a:srgbClr val="000000"/>
                </a:solidFill>
                <a:effectLst/>
                <a:latin typeface="ff5"/>
              </a:rPr>
              <a:t>The software acts as an office that is open 24/7.</a:t>
            </a:r>
          </a:p>
          <a:p>
            <a:r>
              <a:rPr lang="en-US" b="0" i="0" dirty="0">
                <a:solidFill>
                  <a:srgbClr val="000000"/>
                </a:solidFill>
                <a:effectLst/>
                <a:latin typeface="ff5"/>
              </a:rPr>
              <a:t>It increases the efficiency of the management at offering quality services to the customers.</a:t>
            </a:r>
          </a:p>
          <a:p>
            <a:r>
              <a:rPr lang="en-US" b="0" i="0" dirty="0">
                <a:solidFill>
                  <a:srgbClr val="000000"/>
                </a:solidFill>
                <a:effectLst/>
                <a:latin typeface="ff5"/>
              </a:rPr>
              <a:t>It provides custom features development and support with the software.</a:t>
            </a:r>
            <a:br>
              <a:rPr lang="en-US" b="0" i="0" dirty="0">
                <a:solidFill>
                  <a:srgbClr val="000000"/>
                </a:solidFill>
                <a:effectLst/>
                <a:latin typeface="Roboto" panose="02000000000000000000" pitchFamily="2" charset="0"/>
              </a:rPr>
            </a:br>
            <a:endParaRPr lang="en-US" dirty="0"/>
          </a:p>
        </p:txBody>
      </p:sp>
    </p:spTree>
    <p:extLst>
      <p:ext uri="{BB962C8B-B14F-4D97-AF65-F5344CB8AC3E}">
        <p14:creationId xmlns:p14="http://schemas.microsoft.com/office/powerpoint/2010/main" val="266316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D2427-8E2F-EEDF-C80B-05CB5F9BC07C}"/>
              </a:ext>
            </a:extLst>
          </p:cNvPr>
          <p:cNvSpPr txBox="1"/>
          <p:nvPr/>
        </p:nvSpPr>
        <p:spPr>
          <a:xfrm>
            <a:off x="3888890" y="2761044"/>
            <a:ext cx="5120640" cy="1107996"/>
          </a:xfrm>
          <a:prstGeom prst="rect">
            <a:avLst/>
          </a:prstGeom>
          <a:noFill/>
        </p:spPr>
        <p:txBody>
          <a:bodyPr wrap="square" rtlCol="0">
            <a:spAutoFit/>
          </a:bodyPr>
          <a:lstStyle/>
          <a:p>
            <a:r>
              <a:rPr lang="en-IN" sz="6600" dirty="0">
                <a:latin typeface="Algerian" panose="04020705040A02060702" pitchFamily="82" charset="0"/>
              </a:rPr>
              <a:t>Continue…</a:t>
            </a:r>
          </a:p>
        </p:txBody>
      </p:sp>
    </p:spTree>
    <p:extLst>
      <p:ext uri="{BB962C8B-B14F-4D97-AF65-F5344CB8AC3E}">
        <p14:creationId xmlns:p14="http://schemas.microsoft.com/office/powerpoint/2010/main" val="9831200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{32175D02-C7ED-4DEF-9981-6F7C87A4E4C0}tf10001105</Template>
  <TotalTime>74</TotalTime>
  <Words>547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ff5</vt:lpstr>
      <vt:lpstr>Franklin Gothic Book</vt:lpstr>
      <vt:lpstr>Roboto</vt:lpstr>
      <vt:lpstr>Crop</vt:lpstr>
      <vt:lpstr>GoRider: A Vehicle Rental  Service </vt:lpstr>
      <vt:lpstr>Content</vt:lpstr>
      <vt:lpstr>Tools and technologies</vt:lpstr>
      <vt:lpstr>Problem statement's</vt:lpstr>
      <vt:lpstr>Aims &amp; objectives</vt:lpstr>
      <vt:lpstr>PowerPoint Presentation</vt:lpstr>
      <vt:lpstr>How Our Service Works</vt:lpstr>
      <vt:lpstr>Benefits of our rental 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Car Bike Rental Website</dc:title>
  <dc:creator>Aditya</dc:creator>
  <cp:lastModifiedBy>Aditya</cp:lastModifiedBy>
  <cp:revision>4</cp:revision>
  <dcterms:created xsi:type="dcterms:W3CDTF">2023-02-23T13:40:55Z</dcterms:created>
  <dcterms:modified xsi:type="dcterms:W3CDTF">2023-02-25T03:56:59Z</dcterms:modified>
</cp:coreProperties>
</file>