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4"/>
  </p:notesMasterIdLst>
  <p:sldIdLst>
    <p:sldId id="256" r:id="rId2"/>
    <p:sldId id="257" r:id="rId3"/>
    <p:sldId id="270" r:id="rId4"/>
    <p:sldId id="310" r:id="rId5"/>
    <p:sldId id="306" r:id="rId6"/>
    <p:sldId id="311" r:id="rId7"/>
    <p:sldId id="258" r:id="rId8"/>
    <p:sldId id="313" r:id="rId9"/>
    <p:sldId id="314" r:id="rId10"/>
    <p:sldId id="262" r:id="rId11"/>
    <p:sldId id="279" r:id="rId12"/>
    <p:sldId id="283" r:id="rId13"/>
  </p:sldIdLst>
  <p:sldSz cx="9144000" cy="5143500" type="screen16x9"/>
  <p:notesSz cx="6858000" cy="9144000"/>
  <p:embeddedFontLst>
    <p:embeddedFont>
      <p:font typeface="Croissant One" panose="020B0604020202020204" charset="0"/>
      <p:regular r:id="rId15"/>
    </p:embeddedFont>
    <p:embeddedFont>
      <p:font typeface="Poppins" panose="00000500000000000000" pitchFamily="2" charset="0"/>
      <p:regular r:id="rId16"/>
      <p:bold r:id="rId17"/>
      <p:italic r:id="rId18"/>
      <p:boldItalic r:id="rId19"/>
    </p:embeddedFont>
    <p:embeddedFont>
      <p:font typeface="Roboto Condensed Light" panose="02000000000000000000" pitchFamily="2" charset="0"/>
      <p:regular r:id="rId20"/>
      <p:italic r:id="rId21"/>
    </p:embeddedFont>
    <p:embeddedFont>
      <p:font typeface="Script MT Bold" panose="03040602040607080904" pitchFamily="66" charset="0"/>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E7B127E-896F-462B-9C06-B536AD424FA4}">
  <a:tblStyle styleId="{5E7B127E-896F-462B-9C06-B536AD424FA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6" d="100"/>
          <a:sy n="146" d="100"/>
        </p:scale>
        <p:origin x="606"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edb0b28cca_0_186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edb0b28cca_0_186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edc9cadb00_1_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edc9cadb00_1_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f21e5b5dac_1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7" name="Google Shape;907;gf21e5b5dac_1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2213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84405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edb0b28cca_0_18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edb0b28cca_0_18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edc9cadb00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edc9cadb00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edc9cadb00_1_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edc9cadb00_1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gf21e5b5dac_1_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7" name="Google Shape;1137;gf21e5b5dac_1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12.png"/><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jp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18.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jpg"/><Relationship Id="rId1" Type="http://schemas.openxmlformats.org/officeDocument/2006/relationships/slideMaster" Target="../slideMasters/slideMaster1.xml"/><Relationship Id="rId5" Type="http://schemas.openxmlformats.org/officeDocument/2006/relationships/image" Target="../media/image15.png"/><Relationship Id="rId4" Type="http://schemas.openxmlformats.org/officeDocument/2006/relationships/image" Target="../media/image1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5.png"/><Relationship Id="rId2" Type="http://schemas.openxmlformats.org/officeDocument/2006/relationships/image" Target="../media/image16.jp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17.pn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6.jp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14.png"/><Relationship Id="rId4"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grpSp>
        <p:nvGrpSpPr>
          <p:cNvPr id="9" name="Google Shape;9;p2"/>
          <p:cNvGrpSpPr/>
          <p:nvPr/>
        </p:nvGrpSpPr>
        <p:grpSpPr>
          <a:xfrm>
            <a:off x="97417" y="31003"/>
            <a:ext cx="10442958" cy="6279208"/>
            <a:chOff x="97417" y="31003"/>
            <a:chExt cx="10442958" cy="6279208"/>
          </a:xfrm>
        </p:grpSpPr>
        <p:pic>
          <p:nvPicPr>
            <p:cNvPr id="10" name="Google Shape;10;p2"/>
            <p:cNvPicPr preferRelativeResize="0"/>
            <p:nvPr/>
          </p:nvPicPr>
          <p:blipFill rotWithShape="1">
            <a:blip r:embed="rId3">
              <a:alphaModFix/>
            </a:blip>
            <a:srcRect l="386" r="386"/>
            <a:stretch/>
          </p:blipFill>
          <p:spPr>
            <a:xfrm>
              <a:off x="7907274" y="149775"/>
              <a:ext cx="1191875" cy="1201225"/>
            </a:xfrm>
            <a:prstGeom prst="rect">
              <a:avLst/>
            </a:prstGeom>
            <a:noFill/>
            <a:ln>
              <a:noFill/>
            </a:ln>
          </p:spPr>
        </p:pic>
        <p:pic>
          <p:nvPicPr>
            <p:cNvPr id="11" name="Google Shape;11;p2"/>
            <p:cNvPicPr preferRelativeResize="0"/>
            <p:nvPr/>
          </p:nvPicPr>
          <p:blipFill rotWithShape="1">
            <a:blip r:embed="rId4">
              <a:alphaModFix/>
            </a:blip>
            <a:srcRect l="386" r="396"/>
            <a:stretch/>
          </p:blipFill>
          <p:spPr>
            <a:xfrm>
              <a:off x="7604900" y="2984775"/>
              <a:ext cx="2935475" cy="2958525"/>
            </a:xfrm>
            <a:prstGeom prst="rect">
              <a:avLst/>
            </a:prstGeom>
            <a:noFill/>
            <a:ln>
              <a:noFill/>
            </a:ln>
          </p:spPr>
        </p:pic>
        <p:pic>
          <p:nvPicPr>
            <p:cNvPr id="12" name="Google Shape;12;p2"/>
            <p:cNvPicPr preferRelativeResize="0"/>
            <p:nvPr/>
          </p:nvPicPr>
          <p:blipFill rotWithShape="1">
            <a:blip r:embed="rId5">
              <a:alphaModFix/>
            </a:blip>
            <a:srcRect l="386" r="396"/>
            <a:stretch/>
          </p:blipFill>
          <p:spPr>
            <a:xfrm rot="-10149273" flipH="1">
              <a:off x="3302600" y="3663287"/>
              <a:ext cx="2421850" cy="2440875"/>
            </a:xfrm>
            <a:prstGeom prst="rect">
              <a:avLst/>
            </a:prstGeom>
            <a:noFill/>
            <a:ln>
              <a:noFill/>
            </a:ln>
          </p:spPr>
        </p:pic>
        <p:pic>
          <p:nvPicPr>
            <p:cNvPr id="13" name="Google Shape;13;p2"/>
            <p:cNvPicPr preferRelativeResize="0"/>
            <p:nvPr/>
          </p:nvPicPr>
          <p:blipFill rotWithShape="1">
            <a:blip r:embed="rId6">
              <a:alphaModFix/>
            </a:blip>
            <a:srcRect l="386" r="396"/>
            <a:stretch/>
          </p:blipFill>
          <p:spPr>
            <a:xfrm>
              <a:off x="1406700" y="4416450"/>
              <a:ext cx="927250" cy="934550"/>
            </a:xfrm>
            <a:prstGeom prst="rect">
              <a:avLst/>
            </a:prstGeom>
            <a:noFill/>
            <a:ln>
              <a:noFill/>
            </a:ln>
          </p:spPr>
        </p:pic>
        <p:pic>
          <p:nvPicPr>
            <p:cNvPr id="14" name="Google Shape;14;p2"/>
            <p:cNvPicPr preferRelativeResize="0"/>
            <p:nvPr/>
          </p:nvPicPr>
          <p:blipFill rotWithShape="1">
            <a:blip r:embed="rId6">
              <a:alphaModFix/>
            </a:blip>
            <a:srcRect l="386" r="396"/>
            <a:stretch/>
          </p:blipFill>
          <p:spPr>
            <a:xfrm rot="1500243" flipH="1">
              <a:off x="251474" y="183175"/>
              <a:ext cx="927250" cy="934550"/>
            </a:xfrm>
            <a:prstGeom prst="rect">
              <a:avLst/>
            </a:prstGeom>
            <a:noFill/>
            <a:ln>
              <a:noFill/>
            </a:ln>
          </p:spPr>
        </p:pic>
      </p:grpSp>
      <p:sp>
        <p:nvSpPr>
          <p:cNvPr id="15" name="Google Shape;15;p2"/>
          <p:cNvSpPr txBox="1">
            <a:spLocks noGrp="1"/>
          </p:cNvSpPr>
          <p:nvPr>
            <p:ph type="ctrTitle"/>
          </p:nvPr>
        </p:nvSpPr>
        <p:spPr>
          <a:xfrm>
            <a:off x="715050" y="695250"/>
            <a:ext cx="7713900" cy="25026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Clr>
                <a:srgbClr val="191919"/>
              </a:buClr>
              <a:buSzPts val="5200"/>
              <a:buNone/>
              <a:defRPr sz="5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6" name="Google Shape;16;p2"/>
          <p:cNvSpPr txBox="1">
            <a:spLocks noGrp="1"/>
          </p:cNvSpPr>
          <p:nvPr>
            <p:ph type="subTitle" idx="1"/>
          </p:nvPr>
        </p:nvSpPr>
        <p:spPr>
          <a:xfrm>
            <a:off x="2392500" y="3320100"/>
            <a:ext cx="43590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accent5"/>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BLANK_1_1_1_1_1_1_2">
    <p:bg>
      <p:bgPr>
        <a:blipFill>
          <a:blip r:embed="rId2">
            <a:alphaModFix/>
          </a:blip>
          <a:stretch>
            <a:fillRect/>
          </a:stretch>
        </a:blipFill>
        <a:effectLst/>
      </p:bgPr>
    </p:bg>
    <p:spTree>
      <p:nvGrpSpPr>
        <p:cNvPr id="1" name="Shape 269"/>
        <p:cNvGrpSpPr/>
        <p:nvPr/>
      </p:nvGrpSpPr>
      <p:grpSpPr>
        <a:xfrm>
          <a:off x="0" y="0"/>
          <a:ext cx="0" cy="0"/>
          <a:chOff x="0" y="0"/>
          <a:chExt cx="0" cy="0"/>
        </a:xfrm>
      </p:grpSpPr>
      <p:sp>
        <p:nvSpPr>
          <p:cNvPr id="270" name="Google Shape;270;p30"/>
          <p:cNvSpPr txBox="1">
            <a:spLocks noGrp="1"/>
          </p:cNvSpPr>
          <p:nvPr>
            <p:ph type="ctrTitle"/>
          </p:nvPr>
        </p:nvSpPr>
        <p:spPr>
          <a:xfrm>
            <a:off x="2430000" y="566200"/>
            <a:ext cx="4284000" cy="78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7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71" name="Google Shape;271;p30"/>
          <p:cNvSpPr txBox="1">
            <a:spLocks noGrp="1"/>
          </p:cNvSpPr>
          <p:nvPr>
            <p:ph type="subTitle" idx="1"/>
          </p:nvPr>
        </p:nvSpPr>
        <p:spPr>
          <a:xfrm>
            <a:off x="2425050" y="1637100"/>
            <a:ext cx="4293900" cy="99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blipFill>
          <a:blip r:embed="rId2">
            <a:alphaModFix/>
          </a:blip>
          <a:stretch>
            <a:fillRect/>
          </a:stretch>
        </a:blipFill>
        <a:effectLst/>
      </p:bgPr>
    </p:bg>
    <p:spTree>
      <p:nvGrpSpPr>
        <p:cNvPr id="1" name="Shape 272"/>
        <p:cNvGrpSpPr/>
        <p:nvPr/>
      </p:nvGrpSpPr>
      <p:grpSpPr>
        <a:xfrm>
          <a:off x="0" y="0"/>
          <a:ext cx="0" cy="0"/>
          <a:chOff x="0" y="0"/>
          <a:chExt cx="0" cy="0"/>
        </a:xfrm>
      </p:grpSpPr>
      <p:grpSp>
        <p:nvGrpSpPr>
          <p:cNvPr id="273" name="Google Shape;273;p31"/>
          <p:cNvGrpSpPr/>
          <p:nvPr/>
        </p:nvGrpSpPr>
        <p:grpSpPr>
          <a:xfrm>
            <a:off x="-296637" y="-388300"/>
            <a:ext cx="9891862" cy="5876333"/>
            <a:chOff x="-296637" y="-388300"/>
            <a:chExt cx="9891862" cy="5876333"/>
          </a:xfrm>
        </p:grpSpPr>
        <p:pic>
          <p:nvPicPr>
            <p:cNvPr id="274" name="Google Shape;274;p31"/>
            <p:cNvPicPr preferRelativeResize="0"/>
            <p:nvPr/>
          </p:nvPicPr>
          <p:blipFill>
            <a:blip r:embed="rId3">
              <a:alphaModFix/>
            </a:blip>
            <a:stretch>
              <a:fillRect/>
            </a:stretch>
          </p:blipFill>
          <p:spPr>
            <a:xfrm flipH="1">
              <a:off x="6934875" y="-388300"/>
              <a:ext cx="2277100" cy="2277100"/>
            </a:xfrm>
            <a:prstGeom prst="rect">
              <a:avLst/>
            </a:prstGeom>
            <a:noFill/>
            <a:ln>
              <a:noFill/>
            </a:ln>
          </p:spPr>
        </p:pic>
        <p:pic>
          <p:nvPicPr>
            <p:cNvPr id="275" name="Google Shape;275;p31"/>
            <p:cNvPicPr preferRelativeResize="0"/>
            <p:nvPr/>
          </p:nvPicPr>
          <p:blipFill>
            <a:blip r:embed="rId4">
              <a:alphaModFix/>
            </a:blip>
            <a:stretch>
              <a:fillRect/>
            </a:stretch>
          </p:blipFill>
          <p:spPr>
            <a:xfrm flipH="1">
              <a:off x="1347922" y="35950"/>
              <a:ext cx="1063625" cy="1063600"/>
            </a:xfrm>
            <a:prstGeom prst="rect">
              <a:avLst/>
            </a:prstGeom>
            <a:noFill/>
            <a:ln>
              <a:noFill/>
            </a:ln>
          </p:spPr>
        </p:pic>
        <p:pic>
          <p:nvPicPr>
            <p:cNvPr id="276" name="Google Shape;276;p31"/>
            <p:cNvPicPr preferRelativeResize="0"/>
            <p:nvPr/>
          </p:nvPicPr>
          <p:blipFill>
            <a:blip r:embed="rId5">
              <a:alphaModFix/>
            </a:blip>
            <a:stretch>
              <a:fillRect/>
            </a:stretch>
          </p:blipFill>
          <p:spPr>
            <a:xfrm rot="-3053912" flipH="1">
              <a:off x="8896" y="3680100"/>
              <a:ext cx="1502400" cy="1502400"/>
            </a:xfrm>
            <a:prstGeom prst="rect">
              <a:avLst/>
            </a:prstGeom>
            <a:noFill/>
            <a:ln>
              <a:noFill/>
            </a:ln>
          </p:spPr>
        </p:pic>
        <p:pic>
          <p:nvPicPr>
            <p:cNvPr id="277" name="Google Shape;277;p31"/>
            <p:cNvPicPr preferRelativeResize="0"/>
            <p:nvPr/>
          </p:nvPicPr>
          <p:blipFill>
            <a:blip r:embed="rId6">
              <a:alphaModFix/>
            </a:blip>
            <a:stretch>
              <a:fillRect/>
            </a:stretch>
          </p:blipFill>
          <p:spPr>
            <a:xfrm>
              <a:off x="8139050" y="2304050"/>
              <a:ext cx="1456175" cy="1456175"/>
            </a:xfrm>
            <a:prstGeom prst="rect">
              <a:avLst/>
            </a:prstGeom>
            <a:noFill/>
            <a:ln>
              <a:noFill/>
            </a:ln>
          </p:spPr>
        </p:pic>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6">
    <p:bg>
      <p:bgPr>
        <a:blipFill>
          <a:blip r:embed="rId2">
            <a:alphaModFix/>
          </a:blip>
          <a:stretch>
            <a:fillRect/>
          </a:stretch>
        </a:blipFill>
        <a:effectLst/>
      </p:bgPr>
    </p:bg>
    <p:spTree>
      <p:nvGrpSpPr>
        <p:cNvPr id="1" name="Shape 278"/>
        <p:cNvGrpSpPr/>
        <p:nvPr/>
      </p:nvGrpSpPr>
      <p:grpSpPr>
        <a:xfrm>
          <a:off x="0" y="0"/>
          <a:ext cx="0" cy="0"/>
          <a:chOff x="0" y="0"/>
          <a:chExt cx="0" cy="0"/>
        </a:xfrm>
      </p:grpSpPr>
      <p:grpSp>
        <p:nvGrpSpPr>
          <p:cNvPr id="279" name="Google Shape;279;p32"/>
          <p:cNvGrpSpPr/>
          <p:nvPr/>
        </p:nvGrpSpPr>
        <p:grpSpPr>
          <a:xfrm>
            <a:off x="-1218191" y="-445164"/>
            <a:ext cx="10426596" cy="6215141"/>
            <a:chOff x="-1218191" y="-445164"/>
            <a:chExt cx="10426596" cy="6215141"/>
          </a:xfrm>
        </p:grpSpPr>
        <p:pic>
          <p:nvPicPr>
            <p:cNvPr id="280" name="Google Shape;280;p32"/>
            <p:cNvPicPr preferRelativeResize="0"/>
            <p:nvPr/>
          </p:nvPicPr>
          <p:blipFill rotWithShape="1">
            <a:blip r:embed="rId3">
              <a:alphaModFix/>
            </a:blip>
            <a:srcRect t="59" b="59"/>
            <a:stretch/>
          </p:blipFill>
          <p:spPr>
            <a:xfrm rot="-5400000">
              <a:off x="5620246" y="3037462"/>
              <a:ext cx="2382780" cy="2749359"/>
            </a:xfrm>
            <a:prstGeom prst="rect">
              <a:avLst/>
            </a:prstGeom>
            <a:noFill/>
            <a:ln>
              <a:noFill/>
            </a:ln>
          </p:spPr>
        </p:pic>
        <p:grpSp>
          <p:nvGrpSpPr>
            <p:cNvPr id="281" name="Google Shape;281;p32"/>
            <p:cNvGrpSpPr/>
            <p:nvPr/>
          </p:nvGrpSpPr>
          <p:grpSpPr>
            <a:xfrm rot="10800000" flipH="1">
              <a:off x="-626762" y="-445164"/>
              <a:ext cx="2192763" cy="1829201"/>
              <a:chOff x="-432612" y="3693898"/>
              <a:chExt cx="2192763" cy="1829201"/>
            </a:xfrm>
          </p:grpSpPr>
          <p:pic>
            <p:nvPicPr>
              <p:cNvPr id="282" name="Google Shape;282;p32"/>
              <p:cNvPicPr preferRelativeResize="0"/>
              <p:nvPr/>
            </p:nvPicPr>
            <p:blipFill rotWithShape="1">
              <a:blip r:embed="rId4">
                <a:alphaModFix/>
              </a:blip>
              <a:srcRect l="386" r="396"/>
              <a:stretch/>
            </p:blipFill>
            <p:spPr>
              <a:xfrm rot="-9735865" flipH="1">
                <a:off x="639877" y="4318058"/>
                <a:ext cx="991615" cy="999421"/>
              </a:xfrm>
              <a:prstGeom prst="rect">
                <a:avLst/>
              </a:prstGeom>
              <a:noFill/>
              <a:ln>
                <a:noFill/>
              </a:ln>
            </p:spPr>
          </p:pic>
          <p:pic>
            <p:nvPicPr>
              <p:cNvPr id="283" name="Google Shape;283;p32"/>
              <p:cNvPicPr preferRelativeResize="0"/>
              <p:nvPr/>
            </p:nvPicPr>
            <p:blipFill rotWithShape="1">
              <a:blip r:embed="rId4">
                <a:alphaModFix/>
              </a:blip>
              <a:srcRect l="386" r="396"/>
              <a:stretch/>
            </p:blipFill>
            <p:spPr>
              <a:xfrm rot="-6535184">
                <a:off x="647633" y="4050792"/>
                <a:ext cx="844632" cy="851282"/>
              </a:xfrm>
              <a:prstGeom prst="rect">
                <a:avLst/>
              </a:prstGeom>
              <a:noFill/>
              <a:ln>
                <a:noFill/>
              </a:ln>
            </p:spPr>
          </p:pic>
          <p:pic>
            <p:nvPicPr>
              <p:cNvPr id="284" name="Google Shape;284;p32"/>
              <p:cNvPicPr preferRelativeResize="0"/>
              <p:nvPr/>
            </p:nvPicPr>
            <p:blipFill rotWithShape="1">
              <a:blip r:embed="rId5">
                <a:alphaModFix/>
              </a:blip>
              <a:srcRect l="386" r="396"/>
              <a:stretch/>
            </p:blipFill>
            <p:spPr>
              <a:xfrm rot="8645475">
                <a:off x="-171128" y="3951398"/>
                <a:ext cx="1303957" cy="1314202"/>
              </a:xfrm>
              <a:prstGeom prst="rect">
                <a:avLst/>
              </a:prstGeom>
              <a:noFill/>
              <a:ln>
                <a:noFill/>
              </a:ln>
            </p:spPr>
          </p:pic>
        </p:grpSp>
        <p:pic>
          <p:nvPicPr>
            <p:cNvPr id="285" name="Google Shape;285;p32"/>
            <p:cNvPicPr preferRelativeResize="0"/>
            <p:nvPr/>
          </p:nvPicPr>
          <p:blipFill rotWithShape="1">
            <a:blip r:embed="rId4">
              <a:alphaModFix/>
            </a:blip>
            <a:srcRect l="386" r="396"/>
            <a:stretch/>
          </p:blipFill>
          <p:spPr>
            <a:xfrm rot="764762" flipH="1">
              <a:off x="7837361" y="2508865"/>
              <a:ext cx="927250" cy="934550"/>
            </a:xfrm>
            <a:prstGeom prst="rect">
              <a:avLst/>
            </a:prstGeom>
            <a:noFill/>
            <a:ln>
              <a:noFill/>
            </a:ln>
          </p:spPr>
        </p:pic>
        <p:pic>
          <p:nvPicPr>
            <p:cNvPr id="286" name="Google Shape;286;p32"/>
            <p:cNvPicPr preferRelativeResize="0"/>
            <p:nvPr/>
          </p:nvPicPr>
          <p:blipFill rotWithShape="1">
            <a:blip r:embed="rId4">
              <a:alphaModFix/>
            </a:blip>
            <a:srcRect l="386" r="396"/>
            <a:stretch/>
          </p:blipFill>
          <p:spPr>
            <a:xfrm rot="-764762">
              <a:off x="8189486" y="625765"/>
              <a:ext cx="927250" cy="934550"/>
            </a:xfrm>
            <a:prstGeom prst="rect">
              <a:avLst/>
            </a:prstGeom>
            <a:noFill/>
            <a:ln>
              <a:noFill/>
            </a:ln>
          </p:spPr>
        </p:pic>
        <p:pic>
          <p:nvPicPr>
            <p:cNvPr id="287" name="Google Shape;287;p32"/>
            <p:cNvPicPr preferRelativeResize="0"/>
            <p:nvPr/>
          </p:nvPicPr>
          <p:blipFill>
            <a:blip r:embed="rId6">
              <a:alphaModFix/>
            </a:blip>
            <a:stretch>
              <a:fillRect/>
            </a:stretch>
          </p:blipFill>
          <p:spPr>
            <a:xfrm rot="-7775670">
              <a:off x="-759546" y="3062696"/>
              <a:ext cx="2248625" cy="2248651"/>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31"/>
        <p:cNvGrpSpPr/>
        <p:nvPr/>
      </p:nvGrpSpPr>
      <p:grpSpPr>
        <a:xfrm>
          <a:off x="0" y="0"/>
          <a:ext cx="0" cy="0"/>
          <a:chOff x="0" y="0"/>
          <a:chExt cx="0" cy="0"/>
        </a:xfrm>
      </p:grpSpPr>
      <p:grpSp>
        <p:nvGrpSpPr>
          <p:cNvPr id="32" name="Google Shape;32;p4"/>
          <p:cNvGrpSpPr/>
          <p:nvPr/>
        </p:nvGrpSpPr>
        <p:grpSpPr>
          <a:xfrm>
            <a:off x="-4494561" y="-1642513"/>
            <a:ext cx="15351837" cy="8113656"/>
            <a:chOff x="-4494561" y="-1642513"/>
            <a:chExt cx="15351837" cy="8113656"/>
          </a:xfrm>
        </p:grpSpPr>
        <p:pic>
          <p:nvPicPr>
            <p:cNvPr id="33" name="Google Shape;33;p4"/>
            <p:cNvPicPr preferRelativeResize="0"/>
            <p:nvPr/>
          </p:nvPicPr>
          <p:blipFill rotWithShape="1">
            <a:blip r:embed="rId3">
              <a:alphaModFix/>
            </a:blip>
            <a:srcRect l="386" r="396"/>
            <a:stretch/>
          </p:blipFill>
          <p:spPr>
            <a:xfrm rot="-3121736">
              <a:off x="-3456200" y="348374"/>
              <a:ext cx="5067951" cy="5107751"/>
            </a:xfrm>
            <a:prstGeom prst="rect">
              <a:avLst/>
            </a:prstGeom>
            <a:noFill/>
            <a:ln>
              <a:noFill/>
            </a:ln>
          </p:spPr>
        </p:pic>
        <p:pic>
          <p:nvPicPr>
            <p:cNvPr id="34" name="Google Shape;34;p4"/>
            <p:cNvPicPr preferRelativeResize="0"/>
            <p:nvPr/>
          </p:nvPicPr>
          <p:blipFill rotWithShape="1">
            <a:blip r:embed="rId4">
              <a:alphaModFix/>
            </a:blip>
            <a:srcRect l="386" r="386"/>
            <a:stretch/>
          </p:blipFill>
          <p:spPr>
            <a:xfrm rot="1187935">
              <a:off x="7943500" y="3839200"/>
              <a:ext cx="1526625" cy="1538600"/>
            </a:xfrm>
            <a:prstGeom prst="rect">
              <a:avLst/>
            </a:prstGeom>
            <a:noFill/>
            <a:ln>
              <a:noFill/>
            </a:ln>
          </p:spPr>
        </p:pic>
        <p:pic>
          <p:nvPicPr>
            <p:cNvPr id="35" name="Google Shape;35;p4"/>
            <p:cNvPicPr preferRelativeResize="0"/>
            <p:nvPr/>
          </p:nvPicPr>
          <p:blipFill rotWithShape="1">
            <a:blip r:embed="rId5">
              <a:alphaModFix/>
            </a:blip>
            <a:srcRect l="386" r="386"/>
            <a:stretch/>
          </p:blipFill>
          <p:spPr>
            <a:xfrm rot="10800000" flipH="1">
              <a:off x="7662075" y="-1642513"/>
              <a:ext cx="3195200" cy="3220275"/>
            </a:xfrm>
            <a:prstGeom prst="rect">
              <a:avLst/>
            </a:prstGeom>
            <a:noFill/>
            <a:ln>
              <a:noFill/>
            </a:ln>
          </p:spPr>
        </p:pic>
      </p:grpSp>
      <p:sp>
        <p:nvSpPr>
          <p:cNvPr id="36" name="Google Shape;36;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7" name="Google Shape;37;p4"/>
          <p:cNvSpPr txBox="1">
            <a:spLocks noGrp="1"/>
          </p:cNvSpPr>
          <p:nvPr>
            <p:ph type="body" idx="1"/>
          </p:nvPr>
        </p:nvSpPr>
        <p:spPr>
          <a:xfrm>
            <a:off x="720000" y="1094275"/>
            <a:ext cx="7704000" cy="3514200"/>
          </a:xfrm>
          <a:prstGeom prst="rect">
            <a:avLst/>
          </a:prstGeom>
        </p:spPr>
        <p:txBody>
          <a:bodyPr spcFirstLastPara="1" wrap="square" lIns="91425" tIns="91425" rIns="91425" bIns="91425" anchor="t" anchorCtr="0">
            <a:noAutofit/>
          </a:bodyPr>
          <a:lstStyle>
            <a:lvl1pPr marL="457200" lvl="0" indent="-259080" rtl="0">
              <a:lnSpc>
                <a:spcPct val="100000"/>
              </a:lnSpc>
              <a:spcBef>
                <a:spcPts val="0"/>
              </a:spcBef>
              <a:spcAft>
                <a:spcPts val="0"/>
              </a:spcAft>
              <a:buClr>
                <a:srgbClr val="434343"/>
              </a:buClr>
              <a:buSzPts val="480"/>
              <a:buAutoNum type="arabicPeriod"/>
              <a:defRPr sz="1200">
                <a:solidFill>
                  <a:srgbClr val="434343"/>
                </a:solidFill>
              </a:defRPr>
            </a:lvl1pPr>
            <a:lvl2pPr marL="914400" lvl="1" indent="-259080" rtl="0">
              <a:lnSpc>
                <a:spcPct val="115000"/>
              </a:lnSpc>
              <a:spcBef>
                <a:spcPts val="0"/>
              </a:spcBef>
              <a:spcAft>
                <a:spcPts val="0"/>
              </a:spcAft>
              <a:buClr>
                <a:srgbClr val="434343"/>
              </a:buClr>
              <a:buSzPts val="480"/>
              <a:buFont typeface="Roboto Condensed Light"/>
              <a:buAutoNum type="alphaLcPeriod"/>
              <a:defRPr>
                <a:solidFill>
                  <a:srgbClr val="434343"/>
                </a:solidFill>
              </a:defRPr>
            </a:lvl2pPr>
            <a:lvl3pPr marL="1371600" lvl="2" indent="-259080" rtl="0">
              <a:lnSpc>
                <a:spcPct val="115000"/>
              </a:lnSpc>
              <a:spcBef>
                <a:spcPts val="0"/>
              </a:spcBef>
              <a:spcAft>
                <a:spcPts val="0"/>
              </a:spcAft>
              <a:buClr>
                <a:srgbClr val="434343"/>
              </a:buClr>
              <a:buSzPts val="480"/>
              <a:buFont typeface="Roboto Condensed Light"/>
              <a:buAutoNum type="romanLcPeriod"/>
              <a:defRPr>
                <a:solidFill>
                  <a:srgbClr val="434343"/>
                </a:solidFill>
              </a:defRPr>
            </a:lvl3pPr>
            <a:lvl4pPr marL="1828800" lvl="3" indent="-259080" rtl="0">
              <a:lnSpc>
                <a:spcPct val="115000"/>
              </a:lnSpc>
              <a:spcBef>
                <a:spcPts val="0"/>
              </a:spcBef>
              <a:spcAft>
                <a:spcPts val="0"/>
              </a:spcAft>
              <a:buClr>
                <a:srgbClr val="434343"/>
              </a:buClr>
              <a:buSzPts val="480"/>
              <a:buFont typeface="Roboto Condensed Light"/>
              <a:buAutoNum type="arabicPeriod"/>
              <a:defRPr>
                <a:solidFill>
                  <a:srgbClr val="434343"/>
                </a:solidFill>
              </a:defRPr>
            </a:lvl4pPr>
            <a:lvl5pPr marL="2286000" lvl="4" indent="-259079" rtl="0">
              <a:lnSpc>
                <a:spcPct val="115000"/>
              </a:lnSpc>
              <a:spcBef>
                <a:spcPts val="0"/>
              </a:spcBef>
              <a:spcAft>
                <a:spcPts val="0"/>
              </a:spcAft>
              <a:buClr>
                <a:srgbClr val="434343"/>
              </a:buClr>
              <a:buSzPts val="480"/>
              <a:buFont typeface="Roboto Condensed Light"/>
              <a:buAutoNum type="alphaLcPeriod"/>
              <a:defRPr>
                <a:solidFill>
                  <a:srgbClr val="434343"/>
                </a:solidFill>
              </a:defRPr>
            </a:lvl5pPr>
            <a:lvl6pPr marL="2743200" lvl="5" indent="-259079" rtl="0">
              <a:lnSpc>
                <a:spcPct val="115000"/>
              </a:lnSpc>
              <a:spcBef>
                <a:spcPts val="0"/>
              </a:spcBef>
              <a:spcAft>
                <a:spcPts val="0"/>
              </a:spcAft>
              <a:buClr>
                <a:srgbClr val="434343"/>
              </a:buClr>
              <a:buSzPts val="480"/>
              <a:buFont typeface="Roboto Condensed Light"/>
              <a:buAutoNum type="romanLcPeriod"/>
              <a:defRPr>
                <a:solidFill>
                  <a:srgbClr val="434343"/>
                </a:solidFill>
              </a:defRPr>
            </a:lvl6pPr>
            <a:lvl7pPr marL="3200400" lvl="6" indent="-259079" rtl="0">
              <a:lnSpc>
                <a:spcPct val="115000"/>
              </a:lnSpc>
              <a:spcBef>
                <a:spcPts val="0"/>
              </a:spcBef>
              <a:spcAft>
                <a:spcPts val="0"/>
              </a:spcAft>
              <a:buClr>
                <a:srgbClr val="434343"/>
              </a:buClr>
              <a:buSzPts val="480"/>
              <a:buFont typeface="Roboto Condensed Light"/>
              <a:buAutoNum type="arabicPeriod"/>
              <a:defRPr>
                <a:solidFill>
                  <a:srgbClr val="434343"/>
                </a:solidFill>
              </a:defRPr>
            </a:lvl7pPr>
            <a:lvl8pPr marL="3657600" lvl="7" indent="-259079" rtl="0">
              <a:lnSpc>
                <a:spcPct val="115000"/>
              </a:lnSpc>
              <a:spcBef>
                <a:spcPts val="0"/>
              </a:spcBef>
              <a:spcAft>
                <a:spcPts val="0"/>
              </a:spcAft>
              <a:buClr>
                <a:srgbClr val="434343"/>
              </a:buClr>
              <a:buSzPts val="480"/>
              <a:buFont typeface="Roboto Condensed Light"/>
              <a:buAutoNum type="alphaLcPeriod"/>
              <a:defRPr>
                <a:solidFill>
                  <a:srgbClr val="434343"/>
                </a:solidFill>
              </a:defRPr>
            </a:lvl8pPr>
            <a:lvl9pPr marL="4114800" lvl="8" indent="-259079" rtl="0">
              <a:lnSpc>
                <a:spcPct val="115000"/>
              </a:lnSpc>
              <a:spcBef>
                <a:spcPts val="0"/>
              </a:spcBef>
              <a:spcAft>
                <a:spcPts val="0"/>
              </a:spcAft>
              <a:buClr>
                <a:srgbClr val="434343"/>
              </a:buClr>
              <a:buSzPts val="480"/>
              <a:buFont typeface="Roboto Condensed Light"/>
              <a:buAutoNum type="romanLcPeriod"/>
              <a:defRPr>
                <a:solidFill>
                  <a:srgbClr val="43434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47"/>
        <p:cNvGrpSpPr/>
        <p:nvPr/>
      </p:nvGrpSpPr>
      <p:grpSpPr>
        <a:xfrm>
          <a:off x="0" y="0"/>
          <a:ext cx="0" cy="0"/>
          <a:chOff x="0" y="0"/>
          <a:chExt cx="0" cy="0"/>
        </a:xfrm>
      </p:grpSpPr>
      <p:grpSp>
        <p:nvGrpSpPr>
          <p:cNvPr id="48" name="Google Shape;48;p6"/>
          <p:cNvGrpSpPr/>
          <p:nvPr/>
        </p:nvGrpSpPr>
        <p:grpSpPr>
          <a:xfrm>
            <a:off x="-469560" y="-1481420"/>
            <a:ext cx="10745649" cy="5877310"/>
            <a:chOff x="-469560" y="-1481420"/>
            <a:chExt cx="10745649" cy="5877310"/>
          </a:xfrm>
        </p:grpSpPr>
        <p:pic>
          <p:nvPicPr>
            <p:cNvPr id="49" name="Google Shape;49;p6"/>
            <p:cNvPicPr preferRelativeResize="0"/>
            <p:nvPr/>
          </p:nvPicPr>
          <p:blipFill rotWithShape="1">
            <a:blip r:embed="rId3">
              <a:alphaModFix/>
            </a:blip>
            <a:srcRect l="386" r="396"/>
            <a:stretch/>
          </p:blipFill>
          <p:spPr>
            <a:xfrm rot="764762" flipH="1">
              <a:off x="-335489" y="3370565"/>
              <a:ext cx="927250" cy="934550"/>
            </a:xfrm>
            <a:prstGeom prst="rect">
              <a:avLst/>
            </a:prstGeom>
            <a:noFill/>
            <a:ln>
              <a:noFill/>
            </a:ln>
          </p:spPr>
        </p:pic>
        <p:pic>
          <p:nvPicPr>
            <p:cNvPr id="50" name="Google Shape;50;p6"/>
            <p:cNvPicPr preferRelativeResize="0"/>
            <p:nvPr/>
          </p:nvPicPr>
          <p:blipFill rotWithShape="1">
            <a:blip r:embed="rId3">
              <a:alphaModFix/>
            </a:blip>
            <a:srcRect l="386" r="396"/>
            <a:stretch/>
          </p:blipFill>
          <p:spPr>
            <a:xfrm rot="-764762">
              <a:off x="-377889" y="1640715"/>
              <a:ext cx="927250" cy="934550"/>
            </a:xfrm>
            <a:prstGeom prst="rect">
              <a:avLst/>
            </a:prstGeom>
            <a:noFill/>
            <a:ln>
              <a:noFill/>
            </a:ln>
          </p:spPr>
        </p:pic>
        <p:pic>
          <p:nvPicPr>
            <p:cNvPr id="51" name="Google Shape;51;p6"/>
            <p:cNvPicPr preferRelativeResize="0"/>
            <p:nvPr/>
          </p:nvPicPr>
          <p:blipFill>
            <a:blip r:embed="rId4">
              <a:alphaModFix/>
            </a:blip>
            <a:stretch>
              <a:fillRect/>
            </a:stretch>
          </p:blipFill>
          <p:spPr>
            <a:xfrm rot="2009124" flipH="1">
              <a:off x="7820549" y="-1084386"/>
              <a:ext cx="2058502" cy="2058522"/>
            </a:xfrm>
            <a:prstGeom prst="rect">
              <a:avLst/>
            </a:prstGeom>
            <a:noFill/>
            <a:ln>
              <a:noFill/>
            </a:ln>
          </p:spPr>
        </p:pic>
        <p:pic>
          <p:nvPicPr>
            <p:cNvPr id="52" name="Google Shape;52;p6"/>
            <p:cNvPicPr preferRelativeResize="0"/>
            <p:nvPr/>
          </p:nvPicPr>
          <p:blipFill>
            <a:blip r:embed="rId5">
              <a:alphaModFix/>
            </a:blip>
            <a:stretch>
              <a:fillRect/>
            </a:stretch>
          </p:blipFill>
          <p:spPr>
            <a:xfrm rot="-8099966">
              <a:off x="954183" y="-858526"/>
              <a:ext cx="1512108" cy="1512098"/>
            </a:xfrm>
            <a:prstGeom prst="rect">
              <a:avLst/>
            </a:prstGeom>
            <a:noFill/>
            <a:ln>
              <a:noFill/>
            </a:ln>
          </p:spPr>
        </p:pic>
      </p:grpSp>
      <p:sp>
        <p:nvSpPr>
          <p:cNvPr id="53" name="Google Shape;53;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bg>
      <p:bgPr>
        <a:blipFill>
          <a:blip r:embed="rId2">
            <a:alphaModFix/>
          </a:blip>
          <a:stretch>
            <a:fillRect/>
          </a:stretch>
        </a:blipFill>
        <a:effectLst/>
      </p:bgPr>
    </p:bg>
    <p:spTree>
      <p:nvGrpSpPr>
        <p:cNvPr id="1" name="Shape 99"/>
        <p:cNvGrpSpPr/>
        <p:nvPr/>
      </p:nvGrpSpPr>
      <p:grpSpPr>
        <a:xfrm>
          <a:off x="0" y="0"/>
          <a:ext cx="0" cy="0"/>
          <a:chOff x="0" y="0"/>
          <a:chExt cx="0" cy="0"/>
        </a:xfrm>
      </p:grpSpPr>
      <p:grpSp>
        <p:nvGrpSpPr>
          <p:cNvPr id="100" name="Google Shape;100;p13"/>
          <p:cNvGrpSpPr/>
          <p:nvPr/>
        </p:nvGrpSpPr>
        <p:grpSpPr>
          <a:xfrm>
            <a:off x="-2854450" y="-1988050"/>
            <a:ext cx="12736521" cy="9217800"/>
            <a:chOff x="-2854450" y="-1988050"/>
            <a:chExt cx="12736521" cy="9217800"/>
          </a:xfrm>
        </p:grpSpPr>
        <p:pic>
          <p:nvPicPr>
            <p:cNvPr id="101" name="Google Shape;101;p13"/>
            <p:cNvPicPr preferRelativeResize="0"/>
            <p:nvPr/>
          </p:nvPicPr>
          <p:blipFill>
            <a:blip r:embed="rId3">
              <a:alphaModFix/>
            </a:blip>
            <a:stretch>
              <a:fillRect/>
            </a:stretch>
          </p:blipFill>
          <p:spPr>
            <a:xfrm rot="-800508">
              <a:off x="7656032" y="-580276"/>
              <a:ext cx="1512108" cy="1512099"/>
            </a:xfrm>
            <a:prstGeom prst="rect">
              <a:avLst/>
            </a:prstGeom>
            <a:noFill/>
            <a:ln>
              <a:noFill/>
            </a:ln>
          </p:spPr>
        </p:pic>
        <p:pic>
          <p:nvPicPr>
            <p:cNvPr id="102" name="Google Shape;102;p13"/>
            <p:cNvPicPr preferRelativeResize="0"/>
            <p:nvPr/>
          </p:nvPicPr>
          <p:blipFill rotWithShape="1">
            <a:blip r:embed="rId4">
              <a:alphaModFix/>
            </a:blip>
            <a:srcRect/>
            <a:stretch/>
          </p:blipFill>
          <p:spPr>
            <a:xfrm>
              <a:off x="-982000" y="-1988050"/>
              <a:ext cx="3611825" cy="3611825"/>
            </a:xfrm>
            <a:prstGeom prst="rect">
              <a:avLst/>
            </a:prstGeom>
            <a:noFill/>
            <a:ln>
              <a:noFill/>
            </a:ln>
          </p:spPr>
        </p:pic>
        <p:pic>
          <p:nvPicPr>
            <p:cNvPr id="103" name="Google Shape;103;p13"/>
            <p:cNvPicPr preferRelativeResize="0"/>
            <p:nvPr/>
          </p:nvPicPr>
          <p:blipFill>
            <a:blip r:embed="rId3">
              <a:alphaModFix/>
            </a:blip>
            <a:stretch>
              <a:fillRect/>
            </a:stretch>
          </p:blipFill>
          <p:spPr>
            <a:xfrm rot="6067511" flipH="1">
              <a:off x="8238293" y="-81817"/>
              <a:ext cx="1512108" cy="1512099"/>
            </a:xfrm>
            <a:prstGeom prst="rect">
              <a:avLst/>
            </a:prstGeom>
            <a:noFill/>
            <a:ln>
              <a:noFill/>
            </a:ln>
          </p:spPr>
        </p:pic>
        <p:pic>
          <p:nvPicPr>
            <p:cNvPr id="104" name="Google Shape;104;p13"/>
            <p:cNvPicPr preferRelativeResize="0"/>
            <p:nvPr/>
          </p:nvPicPr>
          <p:blipFill rotWithShape="1">
            <a:blip r:embed="rId5">
              <a:alphaModFix/>
            </a:blip>
            <a:srcRect l="386" r="396"/>
            <a:stretch/>
          </p:blipFill>
          <p:spPr>
            <a:xfrm flipH="1">
              <a:off x="-2854450" y="3058800"/>
              <a:ext cx="4138450" cy="4170950"/>
            </a:xfrm>
            <a:prstGeom prst="rect">
              <a:avLst/>
            </a:prstGeom>
            <a:noFill/>
            <a:ln>
              <a:noFill/>
            </a:ln>
          </p:spPr>
        </p:pic>
      </p:grpSp>
      <p:sp>
        <p:nvSpPr>
          <p:cNvPr id="105" name="Google Shape;105;p13"/>
          <p:cNvSpPr txBox="1">
            <a:spLocks noGrp="1"/>
          </p:cNvSpPr>
          <p:nvPr>
            <p:ph type="title"/>
          </p:nvPr>
        </p:nvSpPr>
        <p:spPr>
          <a:xfrm>
            <a:off x="720000" y="1924600"/>
            <a:ext cx="2496900" cy="432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13"/>
          <p:cNvSpPr txBox="1">
            <a:spLocks noGrp="1"/>
          </p:cNvSpPr>
          <p:nvPr>
            <p:ph type="title" idx="2" hasCustomPrompt="1"/>
          </p:nvPr>
        </p:nvSpPr>
        <p:spPr>
          <a:xfrm>
            <a:off x="1330800" y="1244658"/>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a:spLocks noGrp="1"/>
          </p:cNvSpPr>
          <p:nvPr>
            <p:ph type="subTitle" idx="1"/>
          </p:nvPr>
        </p:nvSpPr>
        <p:spPr>
          <a:xfrm>
            <a:off x="720000" y="2329300"/>
            <a:ext cx="2496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8" name="Google Shape;108;p13"/>
          <p:cNvSpPr txBox="1">
            <a:spLocks noGrp="1"/>
          </p:cNvSpPr>
          <p:nvPr>
            <p:ph type="title" idx="3"/>
          </p:nvPr>
        </p:nvSpPr>
        <p:spPr>
          <a:xfrm>
            <a:off x="3291000" y="1924600"/>
            <a:ext cx="2562000" cy="432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9" name="Google Shape;109;p13"/>
          <p:cNvSpPr txBox="1">
            <a:spLocks noGrp="1"/>
          </p:cNvSpPr>
          <p:nvPr>
            <p:ph type="title" idx="4" hasCustomPrompt="1"/>
          </p:nvPr>
        </p:nvSpPr>
        <p:spPr>
          <a:xfrm>
            <a:off x="3934350" y="1244658"/>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a:spLocks noGrp="1"/>
          </p:cNvSpPr>
          <p:nvPr>
            <p:ph type="subTitle" idx="5"/>
          </p:nvPr>
        </p:nvSpPr>
        <p:spPr>
          <a:xfrm>
            <a:off x="3323550" y="2329300"/>
            <a:ext cx="2496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1" name="Google Shape;111;p13"/>
          <p:cNvSpPr txBox="1">
            <a:spLocks noGrp="1"/>
          </p:cNvSpPr>
          <p:nvPr>
            <p:ph type="title" idx="6"/>
          </p:nvPr>
        </p:nvSpPr>
        <p:spPr>
          <a:xfrm>
            <a:off x="5927100" y="1924600"/>
            <a:ext cx="2496900" cy="432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2" name="Google Shape;112;p13"/>
          <p:cNvSpPr txBox="1">
            <a:spLocks noGrp="1"/>
          </p:cNvSpPr>
          <p:nvPr>
            <p:ph type="title" idx="7" hasCustomPrompt="1"/>
          </p:nvPr>
        </p:nvSpPr>
        <p:spPr>
          <a:xfrm>
            <a:off x="6537900" y="1244658"/>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a:spLocks noGrp="1"/>
          </p:cNvSpPr>
          <p:nvPr>
            <p:ph type="subTitle" idx="8"/>
          </p:nvPr>
        </p:nvSpPr>
        <p:spPr>
          <a:xfrm>
            <a:off x="5927100" y="2329300"/>
            <a:ext cx="2496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4" name="Google Shape;114;p13"/>
          <p:cNvSpPr txBox="1">
            <a:spLocks noGrp="1"/>
          </p:cNvSpPr>
          <p:nvPr>
            <p:ph type="title" idx="9"/>
          </p:nvPr>
        </p:nvSpPr>
        <p:spPr>
          <a:xfrm>
            <a:off x="720013" y="3694435"/>
            <a:ext cx="2496900" cy="432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5" name="Google Shape;115;p13"/>
          <p:cNvSpPr txBox="1">
            <a:spLocks noGrp="1"/>
          </p:cNvSpPr>
          <p:nvPr>
            <p:ph type="title" idx="13" hasCustomPrompt="1"/>
          </p:nvPr>
        </p:nvSpPr>
        <p:spPr>
          <a:xfrm>
            <a:off x="1330800" y="3006847"/>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6" name="Google Shape;116;p13"/>
          <p:cNvSpPr txBox="1">
            <a:spLocks noGrp="1"/>
          </p:cNvSpPr>
          <p:nvPr>
            <p:ph type="subTitle" idx="14"/>
          </p:nvPr>
        </p:nvSpPr>
        <p:spPr>
          <a:xfrm>
            <a:off x="720000" y="4093694"/>
            <a:ext cx="2496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7" name="Google Shape;117;p13"/>
          <p:cNvSpPr txBox="1">
            <a:spLocks noGrp="1"/>
          </p:cNvSpPr>
          <p:nvPr>
            <p:ph type="title" idx="15"/>
          </p:nvPr>
        </p:nvSpPr>
        <p:spPr>
          <a:xfrm>
            <a:off x="3323563" y="3694435"/>
            <a:ext cx="2496900" cy="432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8" name="Google Shape;118;p13"/>
          <p:cNvSpPr txBox="1">
            <a:spLocks noGrp="1"/>
          </p:cNvSpPr>
          <p:nvPr>
            <p:ph type="title" idx="16" hasCustomPrompt="1"/>
          </p:nvPr>
        </p:nvSpPr>
        <p:spPr>
          <a:xfrm>
            <a:off x="3934350" y="3006847"/>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3"/>
          <p:cNvSpPr txBox="1">
            <a:spLocks noGrp="1"/>
          </p:cNvSpPr>
          <p:nvPr>
            <p:ph type="subTitle" idx="17"/>
          </p:nvPr>
        </p:nvSpPr>
        <p:spPr>
          <a:xfrm>
            <a:off x="3323550" y="4093694"/>
            <a:ext cx="2496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0" name="Google Shape;120;p13"/>
          <p:cNvSpPr txBox="1">
            <a:spLocks noGrp="1"/>
          </p:cNvSpPr>
          <p:nvPr>
            <p:ph type="title" idx="18"/>
          </p:nvPr>
        </p:nvSpPr>
        <p:spPr>
          <a:xfrm>
            <a:off x="5927113" y="3694435"/>
            <a:ext cx="2496900" cy="432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1" name="Google Shape;121;p13"/>
          <p:cNvSpPr txBox="1">
            <a:spLocks noGrp="1"/>
          </p:cNvSpPr>
          <p:nvPr>
            <p:ph type="title" idx="19" hasCustomPrompt="1"/>
          </p:nvPr>
        </p:nvSpPr>
        <p:spPr>
          <a:xfrm>
            <a:off x="6537900" y="3006847"/>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2" name="Google Shape;122;p13"/>
          <p:cNvSpPr txBox="1">
            <a:spLocks noGrp="1"/>
          </p:cNvSpPr>
          <p:nvPr>
            <p:ph type="subTitle" idx="20"/>
          </p:nvPr>
        </p:nvSpPr>
        <p:spPr>
          <a:xfrm>
            <a:off x="5927100" y="4093694"/>
            <a:ext cx="2496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3" name="Google Shape;123;p13"/>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CUSTOM">
    <p:bg>
      <p:bgPr>
        <a:blipFill>
          <a:blip r:embed="rId2">
            <a:alphaModFix/>
          </a:blip>
          <a:stretch>
            <a:fillRect/>
          </a:stretch>
        </a:blipFill>
        <a:effectLst/>
      </p:bgPr>
    </p:bg>
    <p:spTree>
      <p:nvGrpSpPr>
        <p:cNvPr id="1" name="Shape 133"/>
        <p:cNvGrpSpPr/>
        <p:nvPr/>
      </p:nvGrpSpPr>
      <p:grpSpPr>
        <a:xfrm>
          <a:off x="0" y="0"/>
          <a:ext cx="0" cy="0"/>
          <a:chOff x="0" y="0"/>
          <a:chExt cx="0" cy="0"/>
        </a:xfrm>
      </p:grpSpPr>
      <p:grpSp>
        <p:nvGrpSpPr>
          <p:cNvPr id="134" name="Google Shape;134;p15"/>
          <p:cNvGrpSpPr/>
          <p:nvPr/>
        </p:nvGrpSpPr>
        <p:grpSpPr>
          <a:xfrm>
            <a:off x="-284987" y="-876700"/>
            <a:ext cx="10415737" cy="6792913"/>
            <a:chOff x="-284987" y="-876700"/>
            <a:chExt cx="10415737" cy="6792913"/>
          </a:xfrm>
        </p:grpSpPr>
        <p:pic>
          <p:nvPicPr>
            <p:cNvPr id="135" name="Google Shape;135;p15"/>
            <p:cNvPicPr preferRelativeResize="0"/>
            <p:nvPr/>
          </p:nvPicPr>
          <p:blipFill rotWithShape="1">
            <a:blip r:embed="rId3">
              <a:alphaModFix/>
            </a:blip>
            <a:srcRect l="386" r="396"/>
            <a:stretch/>
          </p:blipFill>
          <p:spPr>
            <a:xfrm rot="1727960">
              <a:off x="332593" y="-454181"/>
              <a:ext cx="2366488" cy="2385087"/>
            </a:xfrm>
            <a:prstGeom prst="rect">
              <a:avLst/>
            </a:prstGeom>
            <a:noFill/>
            <a:ln>
              <a:noFill/>
            </a:ln>
          </p:spPr>
        </p:pic>
        <p:pic>
          <p:nvPicPr>
            <p:cNvPr id="136" name="Google Shape;136;p15"/>
            <p:cNvPicPr preferRelativeResize="0"/>
            <p:nvPr/>
          </p:nvPicPr>
          <p:blipFill>
            <a:blip r:embed="rId4">
              <a:alphaModFix/>
            </a:blip>
            <a:stretch>
              <a:fillRect/>
            </a:stretch>
          </p:blipFill>
          <p:spPr>
            <a:xfrm>
              <a:off x="-284987" y="2611038"/>
              <a:ext cx="3305175" cy="3305175"/>
            </a:xfrm>
            <a:prstGeom prst="rect">
              <a:avLst/>
            </a:prstGeom>
            <a:noFill/>
            <a:ln>
              <a:noFill/>
            </a:ln>
          </p:spPr>
        </p:pic>
        <p:pic>
          <p:nvPicPr>
            <p:cNvPr id="137" name="Google Shape;137;p15"/>
            <p:cNvPicPr preferRelativeResize="0"/>
            <p:nvPr/>
          </p:nvPicPr>
          <p:blipFill rotWithShape="1">
            <a:blip r:embed="rId5">
              <a:alphaModFix/>
            </a:blip>
            <a:srcRect l="377" r="29785" b="78300"/>
            <a:stretch/>
          </p:blipFill>
          <p:spPr>
            <a:xfrm>
              <a:off x="7389575" y="4110050"/>
              <a:ext cx="2741175" cy="1116100"/>
            </a:xfrm>
            <a:prstGeom prst="rect">
              <a:avLst/>
            </a:prstGeom>
            <a:noFill/>
            <a:ln>
              <a:noFill/>
            </a:ln>
          </p:spPr>
        </p:pic>
      </p:grpSp>
      <p:sp>
        <p:nvSpPr>
          <p:cNvPr id="138" name="Google Shape;138;p15"/>
          <p:cNvSpPr txBox="1">
            <a:spLocks noGrp="1"/>
          </p:cNvSpPr>
          <p:nvPr>
            <p:ph type="subTitle" idx="1"/>
          </p:nvPr>
        </p:nvSpPr>
        <p:spPr>
          <a:xfrm>
            <a:off x="3802925" y="2797100"/>
            <a:ext cx="4625700" cy="1354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15"/>
          <p:cNvSpPr txBox="1">
            <a:spLocks noGrp="1"/>
          </p:cNvSpPr>
          <p:nvPr>
            <p:ph type="title"/>
          </p:nvPr>
        </p:nvSpPr>
        <p:spPr>
          <a:xfrm>
            <a:off x="3798425" y="2233975"/>
            <a:ext cx="4625700" cy="338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blipFill>
          <a:blip r:embed="rId2">
            <a:alphaModFix/>
          </a:blip>
          <a:stretch>
            <a:fillRect/>
          </a:stretch>
        </a:blipFill>
        <a:effectLst/>
      </p:bgPr>
    </p:bg>
    <p:spTree>
      <p:nvGrpSpPr>
        <p:cNvPr id="1" name="Shape 162"/>
        <p:cNvGrpSpPr/>
        <p:nvPr/>
      </p:nvGrpSpPr>
      <p:grpSpPr>
        <a:xfrm>
          <a:off x="0" y="0"/>
          <a:ext cx="0" cy="0"/>
          <a:chOff x="0" y="0"/>
          <a:chExt cx="0" cy="0"/>
        </a:xfrm>
      </p:grpSpPr>
      <p:grpSp>
        <p:nvGrpSpPr>
          <p:cNvPr id="163" name="Google Shape;163;p19"/>
          <p:cNvGrpSpPr/>
          <p:nvPr/>
        </p:nvGrpSpPr>
        <p:grpSpPr>
          <a:xfrm>
            <a:off x="-702010" y="-685000"/>
            <a:ext cx="10071949" cy="6154913"/>
            <a:chOff x="-702010" y="-685000"/>
            <a:chExt cx="10071949" cy="6154913"/>
          </a:xfrm>
        </p:grpSpPr>
        <p:pic>
          <p:nvPicPr>
            <p:cNvPr id="164" name="Google Shape;164;p19"/>
            <p:cNvPicPr preferRelativeResize="0"/>
            <p:nvPr/>
          </p:nvPicPr>
          <p:blipFill rotWithShape="1">
            <a:blip r:embed="rId3">
              <a:alphaModFix/>
            </a:blip>
            <a:srcRect/>
            <a:stretch/>
          </p:blipFill>
          <p:spPr>
            <a:xfrm>
              <a:off x="-102251" y="2127938"/>
              <a:ext cx="1310706" cy="1310725"/>
            </a:xfrm>
            <a:prstGeom prst="rect">
              <a:avLst/>
            </a:prstGeom>
            <a:noFill/>
            <a:ln>
              <a:noFill/>
            </a:ln>
          </p:spPr>
        </p:pic>
        <p:pic>
          <p:nvPicPr>
            <p:cNvPr id="165" name="Google Shape;165;p19"/>
            <p:cNvPicPr preferRelativeResize="0"/>
            <p:nvPr/>
          </p:nvPicPr>
          <p:blipFill rotWithShape="1">
            <a:blip r:embed="rId4">
              <a:alphaModFix/>
            </a:blip>
            <a:srcRect l="386" r="396"/>
            <a:stretch/>
          </p:blipFill>
          <p:spPr>
            <a:xfrm rot="10149268">
              <a:off x="7439353" y="3613582"/>
              <a:ext cx="1698468" cy="1711824"/>
            </a:xfrm>
            <a:prstGeom prst="rect">
              <a:avLst/>
            </a:prstGeom>
            <a:noFill/>
            <a:ln>
              <a:noFill/>
            </a:ln>
          </p:spPr>
        </p:pic>
        <p:pic>
          <p:nvPicPr>
            <p:cNvPr id="166" name="Google Shape;166;p19"/>
            <p:cNvPicPr preferRelativeResize="0"/>
            <p:nvPr/>
          </p:nvPicPr>
          <p:blipFill>
            <a:blip r:embed="rId5">
              <a:alphaModFix/>
            </a:blip>
            <a:stretch>
              <a:fillRect/>
            </a:stretch>
          </p:blipFill>
          <p:spPr>
            <a:xfrm rot="-1075291">
              <a:off x="7681569" y="1397154"/>
              <a:ext cx="1494663" cy="1494697"/>
            </a:xfrm>
            <a:prstGeom prst="rect">
              <a:avLst/>
            </a:prstGeom>
            <a:noFill/>
            <a:ln>
              <a:noFill/>
            </a:ln>
          </p:spPr>
        </p:pic>
        <p:pic>
          <p:nvPicPr>
            <p:cNvPr id="167" name="Google Shape;167;p19"/>
            <p:cNvPicPr preferRelativeResize="0"/>
            <p:nvPr/>
          </p:nvPicPr>
          <p:blipFill>
            <a:blip r:embed="rId6">
              <a:alphaModFix/>
            </a:blip>
            <a:stretch>
              <a:fillRect/>
            </a:stretch>
          </p:blipFill>
          <p:spPr>
            <a:xfrm rot="-8099966">
              <a:off x="-388850" y="-371826"/>
              <a:ext cx="1512108" cy="1512098"/>
            </a:xfrm>
            <a:prstGeom prst="rect">
              <a:avLst/>
            </a:prstGeom>
            <a:noFill/>
            <a:ln>
              <a:noFill/>
            </a:ln>
          </p:spPr>
        </p:pic>
        <p:pic>
          <p:nvPicPr>
            <p:cNvPr id="168" name="Google Shape;168;p19"/>
            <p:cNvPicPr preferRelativeResize="0"/>
            <p:nvPr/>
          </p:nvPicPr>
          <p:blipFill rotWithShape="1">
            <a:blip r:embed="rId7">
              <a:alphaModFix/>
            </a:blip>
            <a:srcRect l="386" r="396"/>
            <a:stretch/>
          </p:blipFill>
          <p:spPr>
            <a:xfrm rot="764762" flipH="1">
              <a:off x="-96407" y="4396265"/>
              <a:ext cx="927250" cy="934550"/>
            </a:xfrm>
            <a:prstGeom prst="rect">
              <a:avLst/>
            </a:prstGeom>
            <a:noFill/>
            <a:ln>
              <a:noFill/>
            </a:ln>
          </p:spPr>
        </p:pic>
        <p:pic>
          <p:nvPicPr>
            <p:cNvPr id="169" name="Google Shape;169;p19"/>
            <p:cNvPicPr preferRelativeResize="0"/>
            <p:nvPr/>
          </p:nvPicPr>
          <p:blipFill rotWithShape="1">
            <a:blip r:embed="rId7">
              <a:alphaModFix/>
            </a:blip>
            <a:srcRect l="386" r="396"/>
            <a:stretch/>
          </p:blipFill>
          <p:spPr>
            <a:xfrm rot="-3969071" flipH="1">
              <a:off x="8143780" y="-15810"/>
              <a:ext cx="927250" cy="934550"/>
            </a:xfrm>
            <a:prstGeom prst="rect">
              <a:avLst/>
            </a:prstGeom>
            <a:noFill/>
            <a:ln>
              <a:noFill/>
            </a:ln>
          </p:spPr>
        </p:pic>
      </p:grpSp>
      <p:sp>
        <p:nvSpPr>
          <p:cNvPr id="170" name="Google Shape;170;p1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1" name="Google Shape;171;p19"/>
          <p:cNvSpPr txBox="1">
            <a:spLocks noGrp="1"/>
          </p:cNvSpPr>
          <p:nvPr>
            <p:ph type="ctrTitle" idx="2"/>
          </p:nvPr>
        </p:nvSpPr>
        <p:spPr>
          <a:xfrm>
            <a:off x="2894886" y="1344550"/>
            <a:ext cx="4184400" cy="537000"/>
          </a:xfrm>
          <a:prstGeom prst="rect">
            <a:avLst/>
          </a:prstGeom>
          <a:ln>
            <a:noFill/>
          </a:ln>
        </p:spPr>
        <p:txBody>
          <a:bodyPr spcFirstLastPara="1" wrap="square" lIns="91425" tIns="91425" rIns="91425" bIns="91425" anchor="b" anchorCtr="0">
            <a:noAutofit/>
          </a:bodyPr>
          <a:lstStyle>
            <a:lvl1pPr lvl="0" algn="l" rtl="0">
              <a:spcBef>
                <a:spcPts val="0"/>
              </a:spcBef>
              <a:spcAft>
                <a:spcPts val="0"/>
              </a:spcAft>
              <a:buSzPts val="2400"/>
              <a:buNone/>
              <a:defRPr sz="25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72" name="Google Shape;172;p19"/>
          <p:cNvSpPr txBox="1">
            <a:spLocks noGrp="1"/>
          </p:cNvSpPr>
          <p:nvPr>
            <p:ph type="subTitle" idx="1"/>
          </p:nvPr>
        </p:nvSpPr>
        <p:spPr>
          <a:xfrm>
            <a:off x="2894888" y="1729150"/>
            <a:ext cx="4184400" cy="53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73" name="Google Shape;173;p19"/>
          <p:cNvSpPr txBox="1">
            <a:spLocks noGrp="1"/>
          </p:cNvSpPr>
          <p:nvPr>
            <p:ph type="ctrTitle" idx="3"/>
          </p:nvPr>
        </p:nvSpPr>
        <p:spPr>
          <a:xfrm>
            <a:off x="2894886" y="2516587"/>
            <a:ext cx="4184400" cy="533400"/>
          </a:xfrm>
          <a:prstGeom prst="rect">
            <a:avLst/>
          </a:prstGeom>
          <a:ln>
            <a:noFill/>
          </a:ln>
        </p:spPr>
        <p:txBody>
          <a:bodyPr spcFirstLastPara="1" wrap="square" lIns="91425" tIns="91425" rIns="91425" bIns="91425" anchor="b" anchorCtr="0">
            <a:noAutofit/>
          </a:bodyPr>
          <a:lstStyle>
            <a:lvl1pPr lvl="0" algn="l" rtl="0">
              <a:spcBef>
                <a:spcPts val="0"/>
              </a:spcBef>
              <a:spcAft>
                <a:spcPts val="0"/>
              </a:spcAft>
              <a:buSzPts val="2400"/>
              <a:buNone/>
              <a:defRPr sz="2500"/>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174" name="Google Shape;174;p19"/>
          <p:cNvSpPr txBox="1">
            <a:spLocks noGrp="1"/>
          </p:cNvSpPr>
          <p:nvPr>
            <p:ph type="subTitle" idx="4"/>
          </p:nvPr>
        </p:nvSpPr>
        <p:spPr>
          <a:xfrm>
            <a:off x="2894888" y="2906875"/>
            <a:ext cx="4179900" cy="53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5" name="Google Shape;175;p19"/>
          <p:cNvSpPr txBox="1">
            <a:spLocks noGrp="1"/>
          </p:cNvSpPr>
          <p:nvPr>
            <p:ph type="ctrTitle" idx="5"/>
          </p:nvPr>
        </p:nvSpPr>
        <p:spPr>
          <a:xfrm>
            <a:off x="2894886" y="3685051"/>
            <a:ext cx="4184400" cy="528900"/>
          </a:xfrm>
          <a:prstGeom prst="rect">
            <a:avLst/>
          </a:prstGeom>
          <a:ln>
            <a:noFill/>
          </a:ln>
        </p:spPr>
        <p:txBody>
          <a:bodyPr spcFirstLastPara="1" wrap="square" lIns="91425" tIns="91425" rIns="91425" bIns="91425" anchor="b" anchorCtr="0">
            <a:noAutofit/>
          </a:bodyPr>
          <a:lstStyle>
            <a:lvl1pPr lvl="0" algn="l" rtl="0">
              <a:spcBef>
                <a:spcPts val="0"/>
              </a:spcBef>
              <a:spcAft>
                <a:spcPts val="0"/>
              </a:spcAft>
              <a:buSzPts val="2400"/>
              <a:buNone/>
              <a:defRPr sz="25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76" name="Google Shape;176;p19"/>
          <p:cNvSpPr txBox="1">
            <a:spLocks noGrp="1"/>
          </p:cNvSpPr>
          <p:nvPr>
            <p:ph type="subTitle" idx="6"/>
          </p:nvPr>
        </p:nvSpPr>
        <p:spPr>
          <a:xfrm>
            <a:off x="2894888" y="4079600"/>
            <a:ext cx="4179900" cy="52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BLANK_1_1_1_1">
    <p:bg>
      <p:bgPr>
        <a:blipFill>
          <a:blip r:embed="rId2">
            <a:alphaModFix/>
          </a:blip>
          <a:stretch>
            <a:fillRect/>
          </a:stretch>
        </a:blipFill>
        <a:effectLst/>
      </p:bgPr>
    </p:bg>
    <p:spTree>
      <p:nvGrpSpPr>
        <p:cNvPr id="1" name="Shape 194"/>
        <p:cNvGrpSpPr/>
        <p:nvPr/>
      </p:nvGrpSpPr>
      <p:grpSpPr>
        <a:xfrm>
          <a:off x="0" y="0"/>
          <a:ext cx="0" cy="0"/>
          <a:chOff x="0" y="0"/>
          <a:chExt cx="0" cy="0"/>
        </a:xfrm>
      </p:grpSpPr>
      <p:grpSp>
        <p:nvGrpSpPr>
          <p:cNvPr id="195" name="Google Shape;195;p21"/>
          <p:cNvGrpSpPr/>
          <p:nvPr/>
        </p:nvGrpSpPr>
        <p:grpSpPr>
          <a:xfrm>
            <a:off x="-337105" y="-619980"/>
            <a:ext cx="9633905" cy="6015715"/>
            <a:chOff x="-337105" y="-619980"/>
            <a:chExt cx="9633905" cy="6015715"/>
          </a:xfrm>
        </p:grpSpPr>
        <p:pic>
          <p:nvPicPr>
            <p:cNvPr id="196" name="Google Shape;196;p21"/>
            <p:cNvPicPr preferRelativeResize="0"/>
            <p:nvPr/>
          </p:nvPicPr>
          <p:blipFill>
            <a:blip r:embed="rId3">
              <a:alphaModFix/>
            </a:blip>
            <a:stretch>
              <a:fillRect/>
            </a:stretch>
          </p:blipFill>
          <p:spPr>
            <a:xfrm>
              <a:off x="-194501" y="3930061"/>
              <a:ext cx="1356894" cy="1356875"/>
            </a:xfrm>
            <a:prstGeom prst="rect">
              <a:avLst/>
            </a:prstGeom>
            <a:noFill/>
            <a:ln>
              <a:noFill/>
            </a:ln>
          </p:spPr>
        </p:pic>
        <p:pic>
          <p:nvPicPr>
            <p:cNvPr id="197" name="Google Shape;197;p21"/>
            <p:cNvPicPr preferRelativeResize="0"/>
            <p:nvPr/>
          </p:nvPicPr>
          <p:blipFill>
            <a:blip r:embed="rId4">
              <a:alphaModFix/>
            </a:blip>
            <a:stretch>
              <a:fillRect/>
            </a:stretch>
          </p:blipFill>
          <p:spPr>
            <a:xfrm>
              <a:off x="-337105" y="-619980"/>
              <a:ext cx="2021975" cy="2021975"/>
            </a:xfrm>
            <a:prstGeom prst="rect">
              <a:avLst/>
            </a:prstGeom>
            <a:noFill/>
            <a:ln>
              <a:noFill/>
            </a:ln>
          </p:spPr>
        </p:pic>
        <p:pic>
          <p:nvPicPr>
            <p:cNvPr id="198" name="Google Shape;198;p21"/>
            <p:cNvPicPr preferRelativeResize="0"/>
            <p:nvPr/>
          </p:nvPicPr>
          <p:blipFill>
            <a:blip r:embed="rId5">
              <a:alphaModFix/>
            </a:blip>
            <a:stretch>
              <a:fillRect/>
            </a:stretch>
          </p:blipFill>
          <p:spPr>
            <a:xfrm flipH="1">
              <a:off x="7584250" y="0"/>
              <a:ext cx="1596100" cy="1596100"/>
            </a:xfrm>
            <a:prstGeom prst="rect">
              <a:avLst/>
            </a:prstGeom>
            <a:noFill/>
            <a:ln>
              <a:noFill/>
            </a:ln>
          </p:spPr>
        </p:pic>
        <p:pic>
          <p:nvPicPr>
            <p:cNvPr id="199" name="Google Shape;199;p21"/>
            <p:cNvPicPr preferRelativeResize="0"/>
            <p:nvPr/>
          </p:nvPicPr>
          <p:blipFill>
            <a:blip r:embed="rId6">
              <a:alphaModFix/>
            </a:blip>
            <a:stretch>
              <a:fillRect/>
            </a:stretch>
          </p:blipFill>
          <p:spPr>
            <a:xfrm>
              <a:off x="8298200" y="1904826"/>
              <a:ext cx="998600" cy="998575"/>
            </a:xfrm>
            <a:prstGeom prst="rect">
              <a:avLst/>
            </a:prstGeom>
            <a:noFill/>
            <a:ln>
              <a:noFill/>
            </a:ln>
          </p:spPr>
        </p:pic>
        <p:pic>
          <p:nvPicPr>
            <p:cNvPr id="200" name="Google Shape;200;p21"/>
            <p:cNvPicPr preferRelativeResize="0"/>
            <p:nvPr/>
          </p:nvPicPr>
          <p:blipFill>
            <a:blip r:embed="rId7">
              <a:alphaModFix/>
            </a:blip>
            <a:stretch>
              <a:fillRect/>
            </a:stretch>
          </p:blipFill>
          <p:spPr>
            <a:xfrm rot="-8099971">
              <a:off x="4511832" y="4252575"/>
              <a:ext cx="947027" cy="947021"/>
            </a:xfrm>
            <a:prstGeom prst="rect">
              <a:avLst/>
            </a:prstGeom>
            <a:noFill/>
            <a:ln>
              <a:noFill/>
            </a:ln>
          </p:spPr>
        </p:pic>
      </p:grpSp>
      <p:sp>
        <p:nvSpPr>
          <p:cNvPr id="201" name="Google Shape;201;p2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2" name="Google Shape;202;p21"/>
          <p:cNvSpPr txBox="1">
            <a:spLocks noGrp="1"/>
          </p:cNvSpPr>
          <p:nvPr>
            <p:ph type="subTitle" idx="1"/>
          </p:nvPr>
        </p:nvSpPr>
        <p:spPr>
          <a:xfrm>
            <a:off x="720888" y="3175322"/>
            <a:ext cx="1818000" cy="881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03" name="Google Shape;203;p21"/>
          <p:cNvSpPr txBox="1">
            <a:spLocks noGrp="1"/>
          </p:cNvSpPr>
          <p:nvPr>
            <p:ph type="subTitle" idx="2"/>
          </p:nvPr>
        </p:nvSpPr>
        <p:spPr>
          <a:xfrm>
            <a:off x="2681692" y="3175322"/>
            <a:ext cx="1819800" cy="881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04" name="Google Shape;204;p21"/>
          <p:cNvSpPr txBox="1">
            <a:spLocks noGrp="1"/>
          </p:cNvSpPr>
          <p:nvPr>
            <p:ph type="ctrTitle" idx="3"/>
          </p:nvPr>
        </p:nvSpPr>
        <p:spPr>
          <a:xfrm>
            <a:off x="719988" y="2714313"/>
            <a:ext cx="1819800" cy="3849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000"/>
              <a:buNone/>
              <a:defRPr sz="25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05" name="Google Shape;205;p21"/>
          <p:cNvSpPr txBox="1">
            <a:spLocks noGrp="1"/>
          </p:cNvSpPr>
          <p:nvPr>
            <p:ph type="ctrTitle" idx="4"/>
          </p:nvPr>
        </p:nvSpPr>
        <p:spPr>
          <a:xfrm>
            <a:off x="2681392" y="2714313"/>
            <a:ext cx="1819800" cy="3849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000"/>
              <a:buNone/>
              <a:defRPr sz="25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06" name="Google Shape;206;p21"/>
          <p:cNvSpPr txBox="1">
            <a:spLocks noGrp="1"/>
          </p:cNvSpPr>
          <p:nvPr>
            <p:ph type="subTitle" idx="5"/>
          </p:nvPr>
        </p:nvSpPr>
        <p:spPr>
          <a:xfrm>
            <a:off x="4644296" y="3175322"/>
            <a:ext cx="1818000" cy="881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07" name="Google Shape;207;p21"/>
          <p:cNvSpPr txBox="1">
            <a:spLocks noGrp="1"/>
          </p:cNvSpPr>
          <p:nvPr>
            <p:ph type="ctrTitle" idx="6"/>
          </p:nvPr>
        </p:nvSpPr>
        <p:spPr>
          <a:xfrm>
            <a:off x="4642796" y="2714313"/>
            <a:ext cx="1819800" cy="3849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000"/>
              <a:buNone/>
              <a:defRPr sz="25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08" name="Google Shape;208;p21"/>
          <p:cNvSpPr txBox="1">
            <a:spLocks noGrp="1"/>
          </p:cNvSpPr>
          <p:nvPr>
            <p:ph type="subTitle" idx="7"/>
          </p:nvPr>
        </p:nvSpPr>
        <p:spPr>
          <a:xfrm>
            <a:off x="6605100" y="3175322"/>
            <a:ext cx="1818000" cy="881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09" name="Google Shape;209;p21"/>
          <p:cNvSpPr txBox="1">
            <a:spLocks noGrp="1"/>
          </p:cNvSpPr>
          <p:nvPr>
            <p:ph type="ctrTitle" idx="8"/>
          </p:nvPr>
        </p:nvSpPr>
        <p:spPr>
          <a:xfrm>
            <a:off x="6604200" y="2714313"/>
            <a:ext cx="1819800" cy="3849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000"/>
              <a:buNone/>
              <a:defRPr sz="25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3">
  <p:cSld name="CUSTOM_4">
    <p:bg>
      <p:bgPr>
        <a:blipFill>
          <a:blip r:embed="rId2">
            <a:alphaModFix/>
          </a:blip>
          <a:stretch>
            <a:fillRect/>
          </a:stretch>
        </a:blipFill>
        <a:effectLst/>
      </p:bgPr>
    </p:bg>
    <p:spTree>
      <p:nvGrpSpPr>
        <p:cNvPr id="1" name="Shape 248"/>
        <p:cNvGrpSpPr/>
        <p:nvPr/>
      </p:nvGrpSpPr>
      <p:grpSpPr>
        <a:xfrm>
          <a:off x="0" y="0"/>
          <a:ext cx="0" cy="0"/>
          <a:chOff x="0" y="0"/>
          <a:chExt cx="0" cy="0"/>
        </a:xfrm>
      </p:grpSpPr>
      <p:grpSp>
        <p:nvGrpSpPr>
          <p:cNvPr id="249" name="Google Shape;249;p26"/>
          <p:cNvGrpSpPr/>
          <p:nvPr/>
        </p:nvGrpSpPr>
        <p:grpSpPr>
          <a:xfrm>
            <a:off x="-543729" y="-1785429"/>
            <a:ext cx="10802899" cy="7769349"/>
            <a:chOff x="-543729" y="-1785429"/>
            <a:chExt cx="10802899" cy="7769349"/>
          </a:xfrm>
        </p:grpSpPr>
        <p:pic>
          <p:nvPicPr>
            <p:cNvPr id="250" name="Google Shape;250;p26"/>
            <p:cNvPicPr preferRelativeResize="0"/>
            <p:nvPr/>
          </p:nvPicPr>
          <p:blipFill>
            <a:blip r:embed="rId3">
              <a:alphaModFix/>
            </a:blip>
            <a:stretch>
              <a:fillRect/>
            </a:stretch>
          </p:blipFill>
          <p:spPr>
            <a:xfrm>
              <a:off x="-543729" y="-1785429"/>
              <a:ext cx="2907825" cy="3359150"/>
            </a:xfrm>
            <a:prstGeom prst="rect">
              <a:avLst/>
            </a:prstGeom>
            <a:noFill/>
            <a:ln>
              <a:noFill/>
            </a:ln>
          </p:spPr>
        </p:pic>
        <p:pic>
          <p:nvPicPr>
            <p:cNvPr id="251" name="Google Shape;251;p26"/>
            <p:cNvPicPr preferRelativeResize="0"/>
            <p:nvPr/>
          </p:nvPicPr>
          <p:blipFill>
            <a:blip r:embed="rId4">
              <a:alphaModFix/>
            </a:blip>
            <a:stretch>
              <a:fillRect/>
            </a:stretch>
          </p:blipFill>
          <p:spPr>
            <a:xfrm rot="-8099966">
              <a:off x="7602558" y="-24663"/>
              <a:ext cx="1512108" cy="1512098"/>
            </a:xfrm>
            <a:prstGeom prst="rect">
              <a:avLst/>
            </a:prstGeom>
            <a:noFill/>
            <a:ln>
              <a:noFill/>
            </a:ln>
          </p:spPr>
        </p:pic>
        <p:pic>
          <p:nvPicPr>
            <p:cNvPr id="252" name="Google Shape;252;p26"/>
            <p:cNvPicPr preferRelativeResize="0"/>
            <p:nvPr/>
          </p:nvPicPr>
          <p:blipFill>
            <a:blip r:embed="rId5">
              <a:alphaModFix/>
            </a:blip>
            <a:stretch>
              <a:fillRect/>
            </a:stretch>
          </p:blipFill>
          <p:spPr>
            <a:xfrm>
              <a:off x="8286620" y="4011370"/>
              <a:ext cx="1972550" cy="1972550"/>
            </a:xfrm>
            <a:prstGeom prst="rect">
              <a:avLst/>
            </a:prstGeom>
            <a:noFill/>
            <a:ln>
              <a:noFill/>
            </a:ln>
          </p:spPr>
        </p:pic>
      </p:grpSp>
      <p:sp>
        <p:nvSpPr>
          <p:cNvPr id="253" name="Google Shape;253;p2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3500"/>
              <a:buFont typeface="Croissant One"/>
              <a:buNone/>
              <a:defRPr sz="3500">
                <a:solidFill>
                  <a:schemeClr val="accent4"/>
                </a:solidFill>
                <a:latin typeface="Croissant One"/>
                <a:ea typeface="Croissant One"/>
                <a:cs typeface="Croissant One"/>
                <a:sym typeface="Croissant One"/>
              </a:defRPr>
            </a:lvl1pPr>
            <a:lvl2pPr lvl="1" algn="ctr" rtl="0">
              <a:lnSpc>
                <a:spcPct val="100000"/>
              </a:lnSpc>
              <a:spcBef>
                <a:spcPts val="0"/>
              </a:spcBef>
              <a:spcAft>
                <a:spcPts val="0"/>
              </a:spcAft>
              <a:buClr>
                <a:schemeClr val="accent4"/>
              </a:buClr>
              <a:buSzPts val="3500"/>
              <a:buFont typeface="Croissant One"/>
              <a:buNone/>
              <a:defRPr sz="3500">
                <a:solidFill>
                  <a:schemeClr val="accent4"/>
                </a:solidFill>
                <a:latin typeface="Croissant One"/>
                <a:ea typeface="Croissant One"/>
                <a:cs typeface="Croissant One"/>
                <a:sym typeface="Croissant One"/>
              </a:defRPr>
            </a:lvl2pPr>
            <a:lvl3pPr lvl="2" algn="ctr" rtl="0">
              <a:lnSpc>
                <a:spcPct val="100000"/>
              </a:lnSpc>
              <a:spcBef>
                <a:spcPts val="0"/>
              </a:spcBef>
              <a:spcAft>
                <a:spcPts val="0"/>
              </a:spcAft>
              <a:buClr>
                <a:schemeClr val="accent4"/>
              </a:buClr>
              <a:buSzPts val="3500"/>
              <a:buFont typeface="Croissant One"/>
              <a:buNone/>
              <a:defRPr sz="3500">
                <a:solidFill>
                  <a:schemeClr val="accent4"/>
                </a:solidFill>
                <a:latin typeface="Croissant One"/>
                <a:ea typeface="Croissant One"/>
                <a:cs typeface="Croissant One"/>
                <a:sym typeface="Croissant One"/>
              </a:defRPr>
            </a:lvl3pPr>
            <a:lvl4pPr lvl="3" algn="ctr" rtl="0">
              <a:lnSpc>
                <a:spcPct val="100000"/>
              </a:lnSpc>
              <a:spcBef>
                <a:spcPts val="0"/>
              </a:spcBef>
              <a:spcAft>
                <a:spcPts val="0"/>
              </a:spcAft>
              <a:buClr>
                <a:schemeClr val="accent4"/>
              </a:buClr>
              <a:buSzPts val="3500"/>
              <a:buFont typeface="Croissant One"/>
              <a:buNone/>
              <a:defRPr sz="3500">
                <a:solidFill>
                  <a:schemeClr val="accent4"/>
                </a:solidFill>
                <a:latin typeface="Croissant One"/>
                <a:ea typeface="Croissant One"/>
                <a:cs typeface="Croissant One"/>
                <a:sym typeface="Croissant One"/>
              </a:defRPr>
            </a:lvl4pPr>
            <a:lvl5pPr lvl="4" algn="ctr" rtl="0">
              <a:lnSpc>
                <a:spcPct val="100000"/>
              </a:lnSpc>
              <a:spcBef>
                <a:spcPts val="0"/>
              </a:spcBef>
              <a:spcAft>
                <a:spcPts val="0"/>
              </a:spcAft>
              <a:buClr>
                <a:schemeClr val="accent4"/>
              </a:buClr>
              <a:buSzPts val="3500"/>
              <a:buFont typeface="Croissant One"/>
              <a:buNone/>
              <a:defRPr sz="3500">
                <a:solidFill>
                  <a:schemeClr val="accent4"/>
                </a:solidFill>
                <a:latin typeface="Croissant One"/>
                <a:ea typeface="Croissant One"/>
                <a:cs typeface="Croissant One"/>
                <a:sym typeface="Croissant One"/>
              </a:defRPr>
            </a:lvl5pPr>
            <a:lvl6pPr lvl="5" algn="ctr" rtl="0">
              <a:lnSpc>
                <a:spcPct val="100000"/>
              </a:lnSpc>
              <a:spcBef>
                <a:spcPts val="0"/>
              </a:spcBef>
              <a:spcAft>
                <a:spcPts val="0"/>
              </a:spcAft>
              <a:buClr>
                <a:schemeClr val="accent4"/>
              </a:buClr>
              <a:buSzPts val="3500"/>
              <a:buFont typeface="Croissant One"/>
              <a:buNone/>
              <a:defRPr sz="3500">
                <a:solidFill>
                  <a:schemeClr val="accent4"/>
                </a:solidFill>
                <a:latin typeface="Croissant One"/>
                <a:ea typeface="Croissant One"/>
                <a:cs typeface="Croissant One"/>
                <a:sym typeface="Croissant One"/>
              </a:defRPr>
            </a:lvl6pPr>
            <a:lvl7pPr lvl="6" algn="ctr" rtl="0">
              <a:lnSpc>
                <a:spcPct val="100000"/>
              </a:lnSpc>
              <a:spcBef>
                <a:spcPts val="0"/>
              </a:spcBef>
              <a:spcAft>
                <a:spcPts val="0"/>
              </a:spcAft>
              <a:buClr>
                <a:schemeClr val="accent4"/>
              </a:buClr>
              <a:buSzPts val="3500"/>
              <a:buFont typeface="Croissant One"/>
              <a:buNone/>
              <a:defRPr sz="3500">
                <a:solidFill>
                  <a:schemeClr val="accent4"/>
                </a:solidFill>
                <a:latin typeface="Croissant One"/>
                <a:ea typeface="Croissant One"/>
                <a:cs typeface="Croissant One"/>
                <a:sym typeface="Croissant One"/>
              </a:defRPr>
            </a:lvl7pPr>
            <a:lvl8pPr lvl="7" algn="ctr" rtl="0">
              <a:lnSpc>
                <a:spcPct val="100000"/>
              </a:lnSpc>
              <a:spcBef>
                <a:spcPts val="0"/>
              </a:spcBef>
              <a:spcAft>
                <a:spcPts val="0"/>
              </a:spcAft>
              <a:buClr>
                <a:schemeClr val="accent4"/>
              </a:buClr>
              <a:buSzPts val="3500"/>
              <a:buFont typeface="Croissant One"/>
              <a:buNone/>
              <a:defRPr sz="3500">
                <a:solidFill>
                  <a:schemeClr val="accent4"/>
                </a:solidFill>
                <a:latin typeface="Croissant One"/>
                <a:ea typeface="Croissant One"/>
                <a:cs typeface="Croissant One"/>
                <a:sym typeface="Croissant One"/>
              </a:defRPr>
            </a:lvl8pPr>
            <a:lvl9pPr lvl="8" algn="ctr" rtl="0">
              <a:lnSpc>
                <a:spcPct val="100000"/>
              </a:lnSpc>
              <a:spcBef>
                <a:spcPts val="0"/>
              </a:spcBef>
              <a:spcAft>
                <a:spcPts val="0"/>
              </a:spcAft>
              <a:buClr>
                <a:schemeClr val="accent4"/>
              </a:buClr>
              <a:buSzPts val="3500"/>
              <a:buFont typeface="Croissant One"/>
              <a:buNone/>
              <a:defRPr sz="3500">
                <a:solidFill>
                  <a:schemeClr val="accent4"/>
                </a:solidFill>
                <a:latin typeface="Croissant One"/>
                <a:ea typeface="Croissant One"/>
                <a:cs typeface="Croissant One"/>
                <a:sym typeface="Croissant One"/>
              </a:defRPr>
            </a:lvl9pPr>
          </a:lstStyle>
          <a:p>
            <a:endParaRPr/>
          </a:p>
        </p:txBody>
      </p:sp>
      <p:sp>
        <p:nvSpPr>
          <p:cNvPr id="7" name="Google Shape;7;p1"/>
          <p:cNvSpPr txBox="1">
            <a:spLocks noGrp="1"/>
          </p:cNvSpPr>
          <p:nvPr>
            <p:ph type="body" idx="1"/>
          </p:nvPr>
        </p:nvSpPr>
        <p:spPr>
          <a:xfrm>
            <a:off x="715100" y="1152475"/>
            <a:ext cx="7713900" cy="3456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1"/>
              </a:buClr>
              <a:buSzPts val="1400"/>
              <a:buFont typeface="Poppins"/>
              <a:buChar char="●"/>
              <a:defRPr>
                <a:solidFill>
                  <a:schemeClr val="accent1"/>
                </a:solidFill>
                <a:latin typeface="Poppins"/>
                <a:ea typeface="Poppins"/>
                <a:cs typeface="Poppins"/>
                <a:sym typeface="Poppins"/>
              </a:defRPr>
            </a:lvl1pPr>
            <a:lvl2pPr marL="914400" lvl="1" indent="-317500">
              <a:lnSpc>
                <a:spcPct val="100000"/>
              </a:lnSpc>
              <a:spcBef>
                <a:spcPts val="1600"/>
              </a:spcBef>
              <a:spcAft>
                <a:spcPts val="0"/>
              </a:spcAft>
              <a:buClr>
                <a:schemeClr val="accent1"/>
              </a:buClr>
              <a:buSzPts val="1400"/>
              <a:buFont typeface="Poppins"/>
              <a:buChar char="○"/>
              <a:defRPr>
                <a:solidFill>
                  <a:schemeClr val="accent1"/>
                </a:solidFill>
                <a:latin typeface="Poppins"/>
                <a:ea typeface="Poppins"/>
                <a:cs typeface="Poppins"/>
                <a:sym typeface="Poppins"/>
              </a:defRPr>
            </a:lvl2pPr>
            <a:lvl3pPr marL="1371600" lvl="2" indent="-317500">
              <a:lnSpc>
                <a:spcPct val="100000"/>
              </a:lnSpc>
              <a:spcBef>
                <a:spcPts val="1600"/>
              </a:spcBef>
              <a:spcAft>
                <a:spcPts val="0"/>
              </a:spcAft>
              <a:buClr>
                <a:schemeClr val="accent1"/>
              </a:buClr>
              <a:buSzPts val="1400"/>
              <a:buFont typeface="Poppins"/>
              <a:buChar char="■"/>
              <a:defRPr>
                <a:solidFill>
                  <a:schemeClr val="accent1"/>
                </a:solidFill>
                <a:latin typeface="Poppins"/>
                <a:ea typeface="Poppins"/>
                <a:cs typeface="Poppins"/>
                <a:sym typeface="Poppins"/>
              </a:defRPr>
            </a:lvl3pPr>
            <a:lvl4pPr marL="1828800" lvl="3" indent="-317500">
              <a:lnSpc>
                <a:spcPct val="100000"/>
              </a:lnSpc>
              <a:spcBef>
                <a:spcPts val="1600"/>
              </a:spcBef>
              <a:spcAft>
                <a:spcPts val="0"/>
              </a:spcAft>
              <a:buClr>
                <a:schemeClr val="accent1"/>
              </a:buClr>
              <a:buSzPts val="1400"/>
              <a:buFont typeface="Poppins"/>
              <a:buChar char="●"/>
              <a:defRPr>
                <a:solidFill>
                  <a:schemeClr val="accent1"/>
                </a:solidFill>
                <a:latin typeface="Poppins"/>
                <a:ea typeface="Poppins"/>
                <a:cs typeface="Poppins"/>
                <a:sym typeface="Poppins"/>
              </a:defRPr>
            </a:lvl4pPr>
            <a:lvl5pPr marL="2286000" lvl="4" indent="-317500">
              <a:lnSpc>
                <a:spcPct val="100000"/>
              </a:lnSpc>
              <a:spcBef>
                <a:spcPts val="1600"/>
              </a:spcBef>
              <a:spcAft>
                <a:spcPts val="0"/>
              </a:spcAft>
              <a:buClr>
                <a:schemeClr val="accent1"/>
              </a:buClr>
              <a:buSzPts val="1400"/>
              <a:buFont typeface="Poppins"/>
              <a:buChar char="○"/>
              <a:defRPr>
                <a:solidFill>
                  <a:schemeClr val="accent1"/>
                </a:solidFill>
                <a:latin typeface="Poppins"/>
                <a:ea typeface="Poppins"/>
                <a:cs typeface="Poppins"/>
                <a:sym typeface="Poppins"/>
              </a:defRPr>
            </a:lvl5pPr>
            <a:lvl6pPr marL="2743200" lvl="5" indent="-317500">
              <a:lnSpc>
                <a:spcPct val="100000"/>
              </a:lnSpc>
              <a:spcBef>
                <a:spcPts val="1600"/>
              </a:spcBef>
              <a:spcAft>
                <a:spcPts val="0"/>
              </a:spcAft>
              <a:buClr>
                <a:schemeClr val="accent1"/>
              </a:buClr>
              <a:buSzPts val="1400"/>
              <a:buFont typeface="Poppins"/>
              <a:buChar char="■"/>
              <a:defRPr>
                <a:solidFill>
                  <a:schemeClr val="accent1"/>
                </a:solidFill>
                <a:latin typeface="Poppins"/>
                <a:ea typeface="Poppins"/>
                <a:cs typeface="Poppins"/>
                <a:sym typeface="Poppins"/>
              </a:defRPr>
            </a:lvl6pPr>
            <a:lvl7pPr marL="3200400" lvl="6" indent="-317500">
              <a:lnSpc>
                <a:spcPct val="100000"/>
              </a:lnSpc>
              <a:spcBef>
                <a:spcPts val="1600"/>
              </a:spcBef>
              <a:spcAft>
                <a:spcPts val="0"/>
              </a:spcAft>
              <a:buClr>
                <a:schemeClr val="accent1"/>
              </a:buClr>
              <a:buSzPts val="1400"/>
              <a:buFont typeface="Poppins"/>
              <a:buChar char="●"/>
              <a:defRPr>
                <a:solidFill>
                  <a:schemeClr val="accent1"/>
                </a:solidFill>
                <a:latin typeface="Poppins"/>
                <a:ea typeface="Poppins"/>
                <a:cs typeface="Poppins"/>
                <a:sym typeface="Poppins"/>
              </a:defRPr>
            </a:lvl7pPr>
            <a:lvl8pPr marL="3657600" lvl="7" indent="-317500">
              <a:lnSpc>
                <a:spcPct val="100000"/>
              </a:lnSpc>
              <a:spcBef>
                <a:spcPts val="1600"/>
              </a:spcBef>
              <a:spcAft>
                <a:spcPts val="0"/>
              </a:spcAft>
              <a:buClr>
                <a:schemeClr val="accent1"/>
              </a:buClr>
              <a:buSzPts val="1400"/>
              <a:buFont typeface="Poppins"/>
              <a:buChar char="○"/>
              <a:defRPr>
                <a:solidFill>
                  <a:schemeClr val="accent1"/>
                </a:solidFill>
                <a:latin typeface="Poppins"/>
                <a:ea typeface="Poppins"/>
                <a:cs typeface="Poppins"/>
                <a:sym typeface="Poppins"/>
              </a:defRPr>
            </a:lvl8pPr>
            <a:lvl9pPr marL="4114800" lvl="8" indent="-317500">
              <a:lnSpc>
                <a:spcPct val="100000"/>
              </a:lnSpc>
              <a:spcBef>
                <a:spcPts val="1600"/>
              </a:spcBef>
              <a:spcAft>
                <a:spcPts val="1600"/>
              </a:spcAft>
              <a:buClr>
                <a:schemeClr val="accent1"/>
              </a:buClr>
              <a:buSzPts val="1400"/>
              <a:buFont typeface="Poppins"/>
              <a:buChar char="■"/>
              <a:defRPr>
                <a:solidFill>
                  <a:schemeClr val="accent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8" r:id="rId4"/>
    <p:sldLayoutId id="2147483659" r:id="rId5"/>
    <p:sldLayoutId id="2147483661" r:id="rId6"/>
    <p:sldLayoutId id="2147483665" r:id="rId7"/>
    <p:sldLayoutId id="2147483667" r:id="rId8"/>
    <p:sldLayoutId id="2147483672" r:id="rId9"/>
    <p:sldLayoutId id="2147483676" r:id="rId10"/>
    <p:sldLayoutId id="2147483677" r:id="rId11"/>
    <p:sldLayoutId id="214748367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0.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hyperlink" Target="https://www.youtube.com/watch?v=NfDBL16OOYQ" TargetMode="External"/><Relationship Id="rId4" Type="http://schemas.openxmlformats.org/officeDocument/2006/relationships/image" Target="../media/image24.jp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5"/>
          <p:cNvSpPr txBox="1">
            <a:spLocks noGrp="1"/>
          </p:cNvSpPr>
          <p:nvPr>
            <p:ph type="ctrTitle"/>
          </p:nvPr>
        </p:nvSpPr>
        <p:spPr>
          <a:xfrm>
            <a:off x="715050" y="158573"/>
            <a:ext cx="7713900" cy="250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500" b="1" dirty="0">
                <a:effectLst>
                  <a:outerShdw blurRad="38100" dist="38100" dir="2700000" algn="tl">
                    <a:srgbClr val="000000">
                      <a:alpha val="43137"/>
                    </a:srgbClr>
                  </a:outerShdw>
                </a:effectLst>
                <a:latin typeface="Croissant One" panose="020B0604020202020204" charset="0"/>
                <a:cs typeface="Courier New" panose="02070309020205020404" pitchFamily="49" charset="0"/>
              </a:rPr>
              <a:t>FLORIQUE</a:t>
            </a:r>
            <a:br>
              <a:rPr lang="en" sz="6500" dirty="0"/>
            </a:br>
            <a:br>
              <a:rPr lang="en" sz="6500" dirty="0"/>
            </a:br>
            <a:r>
              <a:rPr lang="en-US" sz="1800" dirty="0">
                <a:solidFill>
                  <a:schemeClr val="accent3">
                    <a:lumMod val="75000"/>
                  </a:schemeClr>
                </a:solidFill>
                <a:latin typeface="Script MT Bold" panose="03040602040607080904" pitchFamily="66" charset="0"/>
              </a:rPr>
              <a:t>World Of Flower Stores</a:t>
            </a:r>
            <a:endParaRPr sz="4000" dirty="0">
              <a:solidFill>
                <a:schemeClr val="accent3">
                  <a:lumMod val="75000"/>
                </a:schemeClr>
              </a:solidFill>
              <a:latin typeface="Script MT Bold" panose="03040602040607080904" pitchFamily="66" charset="0"/>
            </a:endParaRPr>
          </a:p>
        </p:txBody>
      </p:sp>
      <p:sp>
        <p:nvSpPr>
          <p:cNvPr id="297" name="Google Shape;297;p35"/>
          <p:cNvSpPr txBox="1">
            <a:spLocks noGrp="1"/>
          </p:cNvSpPr>
          <p:nvPr>
            <p:ph type="subTitle" idx="1"/>
          </p:nvPr>
        </p:nvSpPr>
        <p:spPr>
          <a:xfrm>
            <a:off x="2377478" y="2672222"/>
            <a:ext cx="4359000" cy="548515"/>
          </a:xfrm>
          <a:prstGeom prst="rect">
            <a:avLst/>
          </a:prstGeom>
        </p:spPr>
        <p:txBody>
          <a:bodyPr spcFirstLastPara="1" wrap="square" lIns="91425" tIns="91425" rIns="91425" bIns="91425" anchor="ctr" anchorCtr="0">
            <a:noAutofit/>
          </a:bodyPr>
          <a:lstStyle/>
          <a:p>
            <a:pPr algn="ctr"/>
            <a:endParaRPr lang="en-US" b="0" i="0" dirty="0">
              <a:solidFill>
                <a:schemeClr val="accent3">
                  <a:lumMod val="75000"/>
                </a:schemeClr>
              </a:solidFill>
              <a:effectLst/>
              <a:latin typeface="Script MT Bold" panose="03040602040607080904" pitchFamily="66" charset="0"/>
            </a:endParaRPr>
          </a:p>
          <a:p>
            <a:pPr algn="ctr"/>
            <a:endParaRPr lang="en-US" dirty="0">
              <a:solidFill>
                <a:schemeClr val="accent3">
                  <a:lumMod val="75000"/>
                </a:schemeClr>
              </a:solidFill>
              <a:latin typeface="Script MT Bold" panose="03040602040607080904" pitchFamily="66" charset="0"/>
            </a:endParaRPr>
          </a:p>
          <a:p>
            <a:pPr algn="ctr"/>
            <a:endParaRPr lang="en-US" b="0" i="0" dirty="0">
              <a:solidFill>
                <a:schemeClr val="accent3">
                  <a:lumMod val="75000"/>
                </a:schemeClr>
              </a:solidFill>
              <a:effectLst/>
              <a:latin typeface="Script MT Bold" panose="03040602040607080904" pitchFamily="66" charset="0"/>
            </a:endParaRPr>
          </a:p>
          <a:p>
            <a:pPr algn="ctr"/>
            <a:r>
              <a:rPr lang="en-US" b="0" i="0" dirty="0">
                <a:solidFill>
                  <a:schemeClr val="accent3">
                    <a:lumMod val="75000"/>
                  </a:schemeClr>
                </a:solidFill>
                <a:effectLst/>
                <a:latin typeface="Script MT Bold" panose="03040602040607080904" pitchFamily="66" charset="0"/>
              </a:rPr>
              <a:t>Discover the Beauty of Fresh Flowers</a:t>
            </a:r>
          </a:p>
          <a:p>
            <a:pPr algn="ctr"/>
            <a:endParaRPr lang="en-US" b="0" i="0" dirty="0">
              <a:solidFill>
                <a:schemeClr val="accent3">
                  <a:lumMod val="75000"/>
                </a:schemeClr>
              </a:solidFill>
              <a:effectLst/>
              <a:latin typeface="Script MT Bold" panose="03040602040607080904" pitchFamily="66" charset="0"/>
            </a:endParaRPr>
          </a:p>
          <a:p>
            <a:pPr algn="ctr"/>
            <a:endParaRPr lang="en-US" b="0" i="0" dirty="0">
              <a:solidFill>
                <a:schemeClr val="accent3">
                  <a:lumMod val="75000"/>
                </a:schemeClr>
              </a:solidFill>
              <a:effectLst/>
              <a:latin typeface="Script MT Bold" panose="03040602040607080904" pitchFamily="66" charset="0"/>
            </a:endParaRPr>
          </a:p>
          <a:p>
            <a:pPr algn="ctr"/>
            <a:endParaRPr lang="en-US" dirty="0">
              <a:solidFill>
                <a:schemeClr val="accent3">
                  <a:lumMod val="75000"/>
                </a:schemeClr>
              </a:solidFill>
              <a:latin typeface="Script MT Bold" panose="03040602040607080904" pitchFamily="66" charset="0"/>
            </a:endParaRPr>
          </a:p>
          <a:p>
            <a:pPr algn="ctr"/>
            <a:endParaRPr lang="en-US" b="0" i="0" dirty="0">
              <a:solidFill>
                <a:schemeClr val="accent3">
                  <a:lumMod val="75000"/>
                </a:schemeClr>
              </a:solidFill>
              <a:effectLst/>
              <a:latin typeface="Script MT Bold" panose="03040602040607080904" pitchFamily="66" charset="0"/>
            </a:endParaRPr>
          </a:p>
          <a:p>
            <a:pPr algn="ctr"/>
            <a:endParaRPr lang="en-US" b="0" i="0" dirty="0">
              <a:solidFill>
                <a:schemeClr val="accent3">
                  <a:lumMod val="75000"/>
                </a:schemeClr>
              </a:solidFill>
              <a:effectLst/>
              <a:latin typeface="Script MT Bold" panose="03040602040607080904" pitchFamily="66" charset="0"/>
            </a:endParaRPr>
          </a:p>
        </p:txBody>
      </p:sp>
      <p:pic>
        <p:nvPicPr>
          <p:cNvPr id="298" name="Google Shape;298;p35"/>
          <p:cNvPicPr preferRelativeResize="0"/>
          <p:nvPr/>
        </p:nvPicPr>
        <p:blipFill rotWithShape="1">
          <a:blip r:embed="rId3">
            <a:alphaModFix/>
          </a:blip>
          <a:srcRect l="386" r="396"/>
          <a:stretch/>
        </p:blipFill>
        <p:spPr>
          <a:xfrm>
            <a:off x="95580" y="3231786"/>
            <a:ext cx="1238939" cy="1180600"/>
          </a:xfrm>
          <a:prstGeom prst="rect">
            <a:avLst/>
          </a:prstGeom>
          <a:ln>
            <a:noFill/>
          </a:ln>
          <a:effectLst>
            <a:outerShdw blurRad="292100" dist="139700" dir="2700000" algn="tl" rotWithShape="0">
              <a:srgbClr val="333333">
                <a:alpha val="65000"/>
              </a:srgbClr>
            </a:outerShdw>
          </a:effectLst>
        </p:spPr>
      </p:pic>
      <p:cxnSp>
        <p:nvCxnSpPr>
          <p:cNvPr id="15" name="Straight Connector 14">
            <a:extLst>
              <a:ext uri="{FF2B5EF4-FFF2-40B4-BE49-F238E27FC236}">
                <a16:creationId xmlns:a16="http://schemas.microsoft.com/office/drawing/2014/main" id="{AF96C33E-47CA-23D4-5E0D-C2893B92D75A}"/>
              </a:ext>
            </a:extLst>
          </p:cNvPr>
          <p:cNvCxnSpPr>
            <a:cxnSpLocks/>
          </p:cNvCxnSpPr>
          <p:nvPr/>
        </p:nvCxnSpPr>
        <p:spPr>
          <a:xfrm>
            <a:off x="2491740" y="2484120"/>
            <a:ext cx="4091940" cy="0"/>
          </a:xfrm>
          <a:prstGeom prst="line">
            <a:avLst/>
          </a:prstGeom>
          <a:ln w="12700"/>
        </p:spPr>
        <p:style>
          <a:lnRef idx="2">
            <a:schemeClr val="accent4"/>
          </a:lnRef>
          <a:fillRef idx="0">
            <a:schemeClr val="accent4"/>
          </a:fillRef>
          <a:effectRef idx="1">
            <a:schemeClr val="accent4"/>
          </a:effectRef>
          <a:fontRef idx="minor">
            <a:schemeClr val="tx1"/>
          </a:fontRef>
        </p:style>
      </p:cxnSp>
      <p:sp>
        <p:nvSpPr>
          <p:cNvPr id="19" name="TextBox 18">
            <a:extLst>
              <a:ext uri="{FF2B5EF4-FFF2-40B4-BE49-F238E27FC236}">
                <a16:creationId xmlns:a16="http://schemas.microsoft.com/office/drawing/2014/main" id="{6831BD80-6172-3B96-5D3A-939F27C78C3C}"/>
              </a:ext>
            </a:extLst>
          </p:cNvPr>
          <p:cNvSpPr txBox="1"/>
          <p:nvPr/>
        </p:nvSpPr>
        <p:spPr>
          <a:xfrm>
            <a:off x="1820766" y="3231786"/>
            <a:ext cx="2170209" cy="1169551"/>
          </a:xfrm>
          <a:prstGeom prst="rect">
            <a:avLst/>
          </a:prstGeom>
          <a:noFill/>
        </p:spPr>
        <p:txBody>
          <a:bodyPr wrap="square" rtlCol="0">
            <a:spAutoFit/>
          </a:bodyPr>
          <a:lstStyle/>
          <a:p>
            <a:pPr algn="l"/>
            <a:endParaRPr lang="en-US" dirty="0">
              <a:solidFill>
                <a:schemeClr val="accent3">
                  <a:lumMod val="50000"/>
                </a:schemeClr>
              </a:solidFill>
              <a:latin typeface="Croissant One" panose="020B0604020202020204" charset="0"/>
            </a:endParaRPr>
          </a:p>
          <a:p>
            <a:pPr algn="l"/>
            <a:r>
              <a:rPr lang="en-US" dirty="0">
                <a:solidFill>
                  <a:schemeClr val="accent3">
                    <a:lumMod val="50000"/>
                  </a:schemeClr>
                </a:solidFill>
                <a:latin typeface="Croissant One" panose="020B0604020202020204" charset="0"/>
              </a:rPr>
              <a:t>Jode Shibli</a:t>
            </a:r>
          </a:p>
          <a:p>
            <a:pPr algn="l"/>
            <a:r>
              <a:rPr lang="en-US" i="0" dirty="0">
                <a:solidFill>
                  <a:schemeClr val="accent3">
                    <a:lumMod val="50000"/>
                  </a:schemeClr>
                </a:solidFill>
                <a:effectLst/>
                <a:latin typeface="Croissant One" panose="020B0604020202020204" charset="0"/>
              </a:rPr>
              <a:t>Osama Ghaliah</a:t>
            </a:r>
          </a:p>
          <a:p>
            <a:pPr algn="l"/>
            <a:r>
              <a:rPr lang="en-US" i="0" dirty="0">
                <a:solidFill>
                  <a:schemeClr val="accent3">
                    <a:lumMod val="50000"/>
                  </a:schemeClr>
                </a:solidFill>
                <a:effectLst/>
                <a:latin typeface="Croissant One" panose="020B0604020202020204" charset="0"/>
              </a:rPr>
              <a:t>Naseem </a:t>
            </a:r>
            <a:r>
              <a:rPr lang="en-US" i="0" dirty="0" err="1">
                <a:solidFill>
                  <a:schemeClr val="accent3">
                    <a:lumMod val="50000"/>
                  </a:schemeClr>
                </a:solidFill>
                <a:effectLst/>
                <a:latin typeface="Croissant One" panose="020B0604020202020204" charset="0"/>
              </a:rPr>
              <a:t>Atrash</a:t>
            </a:r>
            <a:endParaRPr lang="en-US" i="0" dirty="0">
              <a:solidFill>
                <a:schemeClr val="accent3">
                  <a:lumMod val="50000"/>
                </a:schemeClr>
              </a:solidFill>
              <a:effectLst/>
              <a:latin typeface="Croissant One" panose="020B0604020202020204" charset="0"/>
            </a:endParaRPr>
          </a:p>
          <a:p>
            <a:pPr algn="l"/>
            <a:r>
              <a:rPr lang="en-US" dirty="0">
                <a:solidFill>
                  <a:schemeClr val="accent3">
                    <a:lumMod val="50000"/>
                  </a:schemeClr>
                </a:solidFill>
                <a:latin typeface="Croissant One" panose="020B0604020202020204" charset="0"/>
              </a:rPr>
              <a:t>Hamad </a:t>
            </a:r>
            <a:r>
              <a:rPr lang="en-US" dirty="0" err="1">
                <a:solidFill>
                  <a:schemeClr val="accent3">
                    <a:lumMod val="50000"/>
                  </a:schemeClr>
                </a:solidFill>
                <a:latin typeface="Croissant One" panose="020B0604020202020204" charset="0"/>
              </a:rPr>
              <a:t>Tarabeih</a:t>
            </a:r>
            <a:endParaRPr lang="en-US" i="0" dirty="0">
              <a:solidFill>
                <a:schemeClr val="accent3">
                  <a:lumMod val="50000"/>
                </a:schemeClr>
              </a:solidFill>
              <a:effectLst/>
              <a:latin typeface="Croissant One" panose="020B0604020202020204" charset="0"/>
            </a:endParaRPr>
          </a:p>
        </p:txBody>
      </p:sp>
      <p:pic>
        <p:nvPicPr>
          <p:cNvPr id="20" name="Google Shape;511;p42">
            <a:extLst>
              <a:ext uri="{FF2B5EF4-FFF2-40B4-BE49-F238E27FC236}">
                <a16:creationId xmlns:a16="http://schemas.microsoft.com/office/drawing/2014/main" id="{B363623F-4BB4-225C-4B1A-3F6D97B42757}"/>
              </a:ext>
            </a:extLst>
          </p:cNvPr>
          <p:cNvPicPr preferRelativeResize="0"/>
          <p:nvPr/>
        </p:nvPicPr>
        <p:blipFill>
          <a:blip r:embed="rId4"/>
          <a:srcRect l="238" r="238"/>
          <a:stretch/>
        </p:blipFill>
        <p:spPr>
          <a:xfrm>
            <a:off x="95580" y="83820"/>
            <a:ext cx="1238939" cy="1169550"/>
          </a:xfrm>
          <a:prstGeom prst="ellipse">
            <a:avLst/>
          </a:prstGeom>
          <a:ln w="63500" cap="rnd">
            <a:solidFill>
              <a:schemeClr val="accent4"/>
            </a:solidFill>
          </a:ln>
          <a:effectLst>
            <a:outerShdw blurRad="152400" dist="317500" dir="5400000" sx="90000" sy="-19000" rotWithShape="0">
              <a:prstClr val="black">
                <a:alpha val="15000"/>
              </a:prst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effectLst>
                  <a:outerShdw blurRad="38100" dist="38100" dir="2700000" algn="tl">
                    <a:srgbClr val="000000">
                      <a:alpha val="43137"/>
                    </a:srgbClr>
                  </a:outerShdw>
                </a:effectLst>
              </a:rPr>
              <a:t>Challenges We Faced</a:t>
            </a:r>
            <a:endParaRPr b="1" dirty="0">
              <a:effectLst>
                <a:outerShdw blurRad="38100" dist="38100" dir="2700000" algn="tl">
                  <a:srgbClr val="000000">
                    <a:alpha val="43137"/>
                  </a:srgbClr>
                </a:outerShdw>
              </a:effectLst>
            </a:endParaRPr>
          </a:p>
        </p:txBody>
      </p:sp>
      <p:sp>
        <p:nvSpPr>
          <p:cNvPr id="457" name="Google Shape;457;p41"/>
          <p:cNvSpPr txBox="1">
            <a:spLocks noGrp="1"/>
          </p:cNvSpPr>
          <p:nvPr>
            <p:ph type="ctrTitle" idx="2"/>
          </p:nvPr>
        </p:nvSpPr>
        <p:spPr>
          <a:xfrm>
            <a:off x="2894886" y="1344550"/>
            <a:ext cx="4184400" cy="53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In Bouquet Designer</a:t>
            </a:r>
            <a:endParaRPr dirty="0"/>
          </a:p>
        </p:txBody>
      </p:sp>
      <p:sp>
        <p:nvSpPr>
          <p:cNvPr id="458" name="Google Shape;458;p41"/>
          <p:cNvSpPr txBox="1">
            <a:spLocks noGrp="1"/>
          </p:cNvSpPr>
          <p:nvPr>
            <p:ph type="subTitle" idx="1"/>
          </p:nvPr>
        </p:nvSpPr>
        <p:spPr>
          <a:xfrm>
            <a:off x="2894888" y="1729150"/>
            <a:ext cx="4184400" cy="5370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600" dirty="0"/>
              <a:t>Adapting Figma with orders realism.</a:t>
            </a:r>
          </a:p>
        </p:txBody>
      </p:sp>
      <p:sp>
        <p:nvSpPr>
          <p:cNvPr id="459" name="Google Shape;459;p41"/>
          <p:cNvSpPr txBox="1">
            <a:spLocks noGrp="1"/>
          </p:cNvSpPr>
          <p:nvPr>
            <p:ph type="ctrTitle" idx="3"/>
          </p:nvPr>
        </p:nvSpPr>
        <p:spPr>
          <a:xfrm>
            <a:off x="2894886" y="2516587"/>
            <a:ext cx="4184400" cy="53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In Back-End </a:t>
            </a:r>
            <a:endParaRPr dirty="0"/>
          </a:p>
        </p:txBody>
      </p:sp>
      <p:sp>
        <p:nvSpPr>
          <p:cNvPr id="460" name="Google Shape;460;p41"/>
          <p:cNvSpPr txBox="1">
            <a:spLocks noGrp="1"/>
          </p:cNvSpPr>
          <p:nvPr>
            <p:ph type="subTitle" idx="4"/>
          </p:nvPr>
        </p:nvSpPr>
        <p:spPr>
          <a:xfrm>
            <a:off x="2894888" y="2906875"/>
            <a:ext cx="4179900" cy="5334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600" dirty="0"/>
              <a:t>Fetching orders for both owners and customers.</a:t>
            </a:r>
          </a:p>
        </p:txBody>
      </p:sp>
      <p:sp>
        <p:nvSpPr>
          <p:cNvPr id="461" name="Google Shape;461;p41"/>
          <p:cNvSpPr txBox="1">
            <a:spLocks noGrp="1"/>
          </p:cNvSpPr>
          <p:nvPr>
            <p:ph type="ctrTitle" idx="5"/>
          </p:nvPr>
        </p:nvSpPr>
        <p:spPr>
          <a:xfrm>
            <a:off x="2894886" y="3685051"/>
            <a:ext cx="4184400" cy="52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In Front-End</a:t>
            </a:r>
            <a:endParaRPr dirty="0"/>
          </a:p>
        </p:txBody>
      </p:sp>
      <p:sp>
        <p:nvSpPr>
          <p:cNvPr id="462" name="Google Shape;462;p41"/>
          <p:cNvSpPr txBox="1">
            <a:spLocks noGrp="1"/>
          </p:cNvSpPr>
          <p:nvPr>
            <p:ph type="subTitle" idx="6"/>
          </p:nvPr>
        </p:nvSpPr>
        <p:spPr>
          <a:xfrm>
            <a:off x="2894888" y="4079600"/>
            <a:ext cx="4179900" cy="528900"/>
          </a:xfrm>
          <a:prstGeom prst="rect">
            <a:avLst/>
          </a:prstGeom>
        </p:spPr>
        <p:txBody>
          <a:bodyPr spcFirstLastPara="1" wrap="square" lIns="91425" tIns="91425" rIns="91425" bIns="91425" anchor="t" anchorCtr="0">
            <a:noAutofit/>
          </a:bodyPr>
          <a:lstStyle/>
          <a:p>
            <a:pPr marL="285750" lvl="0" indent="-285750" algn="l">
              <a:spcBef>
                <a:spcPts val="0"/>
              </a:spcBef>
              <a:spcAft>
                <a:spcPts val="0"/>
              </a:spcAft>
              <a:buFont typeface="Arial" panose="020B0604020202020204" pitchFamily="34" charset="0"/>
              <a:buChar char="•"/>
            </a:pPr>
            <a:r>
              <a:rPr lang="en-US" sz="1600" dirty="0"/>
              <a:t>Getting familiar with M.U.I. library.</a:t>
            </a:r>
            <a:endParaRPr sz="1600" dirty="0"/>
          </a:p>
        </p:txBody>
      </p:sp>
      <p:grpSp>
        <p:nvGrpSpPr>
          <p:cNvPr id="463" name="Google Shape;463;p41"/>
          <p:cNvGrpSpPr/>
          <p:nvPr/>
        </p:nvGrpSpPr>
        <p:grpSpPr>
          <a:xfrm>
            <a:off x="2064723" y="2675695"/>
            <a:ext cx="710254" cy="712305"/>
            <a:chOff x="2211300" y="1483725"/>
            <a:chExt cx="909300" cy="911925"/>
          </a:xfrm>
        </p:grpSpPr>
        <p:sp>
          <p:nvSpPr>
            <p:cNvPr id="464" name="Google Shape;464;p41"/>
            <p:cNvSpPr/>
            <p:nvPr/>
          </p:nvSpPr>
          <p:spPr>
            <a:xfrm>
              <a:off x="2309250" y="1610739"/>
              <a:ext cx="713400" cy="71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1"/>
            <p:cNvSpPr/>
            <p:nvPr/>
          </p:nvSpPr>
          <p:spPr>
            <a:xfrm>
              <a:off x="2289200" y="1552525"/>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1"/>
            <p:cNvSpPr/>
            <p:nvPr/>
          </p:nvSpPr>
          <p:spPr>
            <a:xfrm>
              <a:off x="2489250" y="1483725"/>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1"/>
            <p:cNvSpPr/>
            <p:nvPr/>
          </p:nvSpPr>
          <p:spPr>
            <a:xfrm>
              <a:off x="2669250" y="1552525"/>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1"/>
            <p:cNvSpPr/>
            <p:nvPr/>
          </p:nvSpPr>
          <p:spPr>
            <a:xfrm>
              <a:off x="2767200" y="1739575"/>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1"/>
            <p:cNvSpPr/>
            <p:nvPr/>
          </p:nvSpPr>
          <p:spPr>
            <a:xfrm>
              <a:off x="2211300" y="1739575"/>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1"/>
            <p:cNvSpPr/>
            <p:nvPr/>
          </p:nvSpPr>
          <p:spPr>
            <a:xfrm rot="10800000" flipH="1">
              <a:off x="2289200" y="1973450"/>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1"/>
            <p:cNvSpPr/>
            <p:nvPr/>
          </p:nvSpPr>
          <p:spPr>
            <a:xfrm rot="10800000" flipH="1">
              <a:off x="2509300" y="2042250"/>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1"/>
            <p:cNvSpPr/>
            <p:nvPr/>
          </p:nvSpPr>
          <p:spPr>
            <a:xfrm rot="10800000" flipH="1">
              <a:off x="2669250" y="1973450"/>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 name="Google Shape;494;p41"/>
          <p:cNvGrpSpPr/>
          <p:nvPr/>
        </p:nvGrpSpPr>
        <p:grpSpPr>
          <a:xfrm>
            <a:off x="2321869" y="4027714"/>
            <a:ext cx="276098" cy="354670"/>
            <a:chOff x="-11213150" y="3213875"/>
            <a:chExt cx="274125" cy="352100"/>
          </a:xfrm>
        </p:grpSpPr>
        <p:sp>
          <p:nvSpPr>
            <p:cNvPr id="495" name="Google Shape;495;p41"/>
            <p:cNvSpPr/>
            <p:nvPr/>
          </p:nvSpPr>
          <p:spPr>
            <a:xfrm>
              <a:off x="-11178500" y="3213875"/>
              <a:ext cx="124475" cy="124475"/>
            </a:xfrm>
            <a:custGeom>
              <a:avLst/>
              <a:gdLst/>
              <a:ahLst/>
              <a:cxnLst/>
              <a:rect l="l" t="t" r="r" b="b"/>
              <a:pathLst>
                <a:path w="4979" h="4979" extrusionOk="0">
                  <a:moveTo>
                    <a:pt x="2489" y="1671"/>
                  </a:moveTo>
                  <a:cubicBezTo>
                    <a:pt x="2962" y="1671"/>
                    <a:pt x="3309" y="2049"/>
                    <a:pt x="3309" y="2521"/>
                  </a:cubicBezTo>
                  <a:cubicBezTo>
                    <a:pt x="3309" y="2994"/>
                    <a:pt x="2962" y="3340"/>
                    <a:pt x="2489" y="3340"/>
                  </a:cubicBezTo>
                  <a:cubicBezTo>
                    <a:pt x="2017" y="3340"/>
                    <a:pt x="1670" y="2994"/>
                    <a:pt x="1670" y="2521"/>
                  </a:cubicBezTo>
                  <a:cubicBezTo>
                    <a:pt x="1639" y="2049"/>
                    <a:pt x="2017" y="1671"/>
                    <a:pt x="2489" y="1671"/>
                  </a:cubicBezTo>
                  <a:close/>
                  <a:moveTo>
                    <a:pt x="2489" y="1"/>
                  </a:moveTo>
                  <a:cubicBezTo>
                    <a:pt x="2048" y="1"/>
                    <a:pt x="1891" y="221"/>
                    <a:pt x="1702" y="537"/>
                  </a:cubicBezTo>
                  <a:cubicBezTo>
                    <a:pt x="1555" y="523"/>
                    <a:pt x="1414" y="498"/>
                    <a:pt x="1278" y="498"/>
                  </a:cubicBezTo>
                  <a:cubicBezTo>
                    <a:pt x="1094" y="498"/>
                    <a:pt x="920" y="544"/>
                    <a:pt x="757" y="726"/>
                  </a:cubicBezTo>
                  <a:cubicBezTo>
                    <a:pt x="442" y="1041"/>
                    <a:pt x="505" y="1324"/>
                    <a:pt x="568" y="1734"/>
                  </a:cubicBezTo>
                  <a:cubicBezTo>
                    <a:pt x="221" y="1923"/>
                    <a:pt x="1" y="2080"/>
                    <a:pt x="1" y="2521"/>
                  </a:cubicBezTo>
                  <a:cubicBezTo>
                    <a:pt x="1" y="2931"/>
                    <a:pt x="221" y="3088"/>
                    <a:pt x="568" y="3309"/>
                  </a:cubicBezTo>
                  <a:cubicBezTo>
                    <a:pt x="473" y="3687"/>
                    <a:pt x="442" y="3939"/>
                    <a:pt x="757" y="4254"/>
                  </a:cubicBezTo>
                  <a:cubicBezTo>
                    <a:pt x="938" y="4436"/>
                    <a:pt x="1109" y="4481"/>
                    <a:pt x="1288" y="4481"/>
                  </a:cubicBezTo>
                  <a:cubicBezTo>
                    <a:pt x="1419" y="4481"/>
                    <a:pt x="1555" y="4456"/>
                    <a:pt x="1702" y="4443"/>
                  </a:cubicBezTo>
                  <a:cubicBezTo>
                    <a:pt x="1922" y="4758"/>
                    <a:pt x="2080" y="4979"/>
                    <a:pt x="2489" y="4979"/>
                  </a:cubicBezTo>
                  <a:cubicBezTo>
                    <a:pt x="2931" y="4979"/>
                    <a:pt x="3088" y="4758"/>
                    <a:pt x="3277" y="4443"/>
                  </a:cubicBezTo>
                  <a:cubicBezTo>
                    <a:pt x="3431" y="4469"/>
                    <a:pt x="3565" y="4495"/>
                    <a:pt x="3690" y="4495"/>
                  </a:cubicBezTo>
                  <a:cubicBezTo>
                    <a:pt x="3871" y="4495"/>
                    <a:pt x="4036" y="4441"/>
                    <a:pt x="4222" y="4254"/>
                  </a:cubicBezTo>
                  <a:cubicBezTo>
                    <a:pt x="4537" y="3939"/>
                    <a:pt x="4443" y="3655"/>
                    <a:pt x="4411" y="3309"/>
                  </a:cubicBezTo>
                  <a:cubicBezTo>
                    <a:pt x="4726" y="3057"/>
                    <a:pt x="4978" y="2899"/>
                    <a:pt x="4978" y="2521"/>
                  </a:cubicBezTo>
                  <a:cubicBezTo>
                    <a:pt x="4978" y="2080"/>
                    <a:pt x="4726" y="1923"/>
                    <a:pt x="4411" y="1734"/>
                  </a:cubicBezTo>
                  <a:cubicBezTo>
                    <a:pt x="4506" y="1324"/>
                    <a:pt x="4537" y="1041"/>
                    <a:pt x="4222" y="726"/>
                  </a:cubicBezTo>
                  <a:cubicBezTo>
                    <a:pt x="4041" y="544"/>
                    <a:pt x="3870" y="498"/>
                    <a:pt x="3691" y="498"/>
                  </a:cubicBezTo>
                  <a:cubicBezTo>
                    <a:pt x="3560" y="498"/>
                    <a:pt x="3424" y="523"/>
                    <a:pt x="3277" y="537"/>
                  </a:cubicBezTo>
                  <a:cubicBezTo>
                    <a:pt x="3025" y="221"/>
                    <a:pt x="2868" y="1"/>
                    <a:pt x="24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1"/>
            <p:cNvSpPr/>
            <p:nvPr/>
          </p:nvSpPr>
          <p:spPr>
            <a:xfrm>
              <a:off x="-11056425" y="3254850"/>
              <a:ext cx="117400" cy="125250"/>
            </a:xfrm>
            <a:custGeom>
              <a:avLst/>
              <a:gdLst/>
              <a:ahLst/>
              <a:cxnLst/>
              <a:rect l="l" t="t" r="r" b="b"/>
              <a:pathLst>
                <a:path w="4696" h="5010" extrusionOk="0">
                  <a:moveTo>
                    <a:pt x="2175" y="1701"/>
                  </a:moveTo>
                  <a:cubicBezTo>
                    <a:pt x="2647" y="1701"/>
                    <a:pt x="2994" y="2048"/>
                    <a:pt x="2994" y="2521"/>
                  </a:cubicBezTo>
                  <a:cubicBezTo>
                    <a:pt x="2994" y="2962"/>
                    <a:pt x="2616" y="3340"/>
                    <a:pt x="2175" y="3340"/>
                  </a:cubicBezTo>
                  <a:cubicBezTo>
                    <a:pt x="1702" y="3340"/>
                    <a:pt x="1324" y="2993"/>
                    <a:pt x="1324" y="2521"/>
                  </a:cubicBezTo>
                  <a:cubicBezTo>
                    <a:pt x="1324" y="2048"/>
                    <a:pt x="1702" y="1701"/>
                    <a:pt x="2175" y="1701"/>
                  </a:cubicBezTo>
                  <a:close/>
                  <a:moveTo>
                    <a:pt x="2112" y="0"/>
                  </a:moveTo>
                  <a:cubicBezTo>
                    <a:pt x="1702" y="0"/>
                    <a:pt x="1545" y="221"/>
                    <a:pt x="1324" y="567"/>
                  </a:cubicBezTo>
                  <a:cubicBezTo>
                    <a:pt x="1022" y="511"/>
                    <a:pt x="957" y="499"/>
                    <a:pt x="927" y="499"/>
                  </a:cubicBezTo>
                  <a:cubicBezTo>
                    <a:pt x="907" y="499"/>
                    <a:pt x="902" y="504"/>
                    <a:pt x="852" y="504"/>
                  </a:cubicBezTo>
                  <a:cubicBezTo>
                    <a:pt x="915" y="630"/>
                    <a:pt x="915" y="725"/>
                    <a:pt x="915" y="819"/>
                  </a:cubicBezTo>
                  <a:cubicBezTo>
                    <a:pt x="915" y="1260"/>
                    <a:pt x="757" y="1701"/>
                    <a:pt x="442" y="2016"/>
                  </a:cubicBezTo>
                  <a:cubicBezTo>
                    <a:pt x="442" y="2458"/>
                    <a:pt x="284" y="2836"/>
                    <a:pt x="1" y="3119"/>
                  </a:cubicBezTo>
                  <a:lnTo>
                    <a:pt x="32" y="3151"/>
                  </a:lnTo>
                  <a:lnTo>
                    <a:pt x="221" y="3308"/>
                  </a:lnTo>
                  <a:cubicBezTo>
                    <a:pt x="158" y="3718"/>
                    <a:pt x="127" y="3938"/>
                    <a:pt x="442" y="4253"/>
                  </a:cubicBezTo>
                  <a:cubicBezTo>
                    <a:pt x="628" y="4440"/>
                    <a:pt x="793" y="4494"/>
                    <a:pt x="974" y="4494"/>
                  </a:cubicBezTo>
                  <a:cubicBezTo>
                    <a:pt x="1099" y="4494"/>
                    <a:pt x="1233" y="4468"/>
                    <a:pt x="1387" y="4442"/>
                  </a:cubicBezTo>
                  <a:cubicBezTo>
                    <a:pt x="1608" y="4757"/>
                    <a:pt x="1765" y="5009"/>
                    <a:pt x="2175" y="5009"/>
                  </a:cubicBezTo>
                  <a:cubicBezTo>
                    <a:pt x="2584" y="5009"/>
                    <a:pt x="2742" y="4757"/>
                    <a:pt x="2962" y="4442"/>
                  </a:cubicBezTo>
                  <a:cubicBezTo>
                    <a:pt x="3112" y="4480"/>
                    <a:pt x="3247" y="4507"/>
                    <a:pt x="3375" y="4507"/>
                  </a:cubicBezTo>
                  <a:cubicBezTo>
                    <a:pt x="3570" y="4507"/>
                    <a:pt x="3749" y="4443"/>
                    <a:pt x="3939" y="4253"/>
                  </a:cubicBezTo>
                  <a:cubicBezTo>
                    <a:pt x="4254" y="3938"/>
                    <a:pt x="4160" y="3655"/>
                    <a:pt x="4128" y="3308"/>
                  </a:cubicBezTo>
                  <a:cubicBezTo>
                    <a:pt x="4443" y="3088"/>
                    <a:pt x="4695" y="2930"/>
                    <a:pt x="4695" y="2521"/>
                  </a:cubicBezTo>
                  <a:cubicBezTo>
                    <a:pt x="4632" y="2079"/>
                    <a:pt x="4412" y="1922"/>
                    <a:pt x="4097" y="1701"/>
                  </a:cubicBezTo>
                  <a:cubicBezTo>
                    <a:pt x="4191" y="1292"/>
                    <a:pt x="4223" y="1071"/>
                    <a:pt x="3907" y="756"/>
                  </a:cubicBezTo>
                  <a:cubicBezTo>
                    <a:pt x="3721" y="570"/>
                    <a:pt x="3546" y="516"/>
                    <a:pt x="3349" y="516"/>
                  </a:cubicBezTo>
                  <a:cubicBezTo>
                    <a:pt x="3213" y="516"/>
                    <a:pt x="3067" y="542"/>
                    <a:pt x="2899" y="567"/>
                  </a:cubicBezTo>
                  <a:cubicBezTo>
                    <a:pt x="2679" y="221"/>
                    <a:pt x="2521" y="0"/>
                    <a:pt x="21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1"/>
            <p:cNvSpPr/>
            <p:nvPr/>
          </p:nvSpPr>
          <p:spPr>
            <a:xfrm>
              <a:off x="-11209225" y="3503725"/>
              <a:ext cx="188275" cy="62250"/>
            </a:xfrm>
            <a:custGeom>
              <a:avLst/>
              <a:gdLst/>
              <a:ahLst/>
              <a:cxnLst/>
              <a:rect l="l" t="t" r="r" b="b"/>
              <a:pathLst>
                <a:path w="7531" h="2490" extrusionOk="0">
                  <a:moveTo>
                    <a:pt x="1356" y="1"/>
                  </a:moveTo>
                  <a:lnTo>
                    <a:pt x="127" y="1859"/>
                  </a:lnTo>
                  <a:cubicBezTo>
                    <a:pt x="1" y="2017"/>
                    <a:pt x="32" y="2206"/>
                    <a:pt x="158" y="2364"/>
                  </a:cubicBezTo>
                  <a:cubicBezTo>
                    <a:pt x="179" y="2448"/>
                    <a:pt x="284" y="2490"/>
                    <a:pt x="408" y="2490"/>
                  </a:cubicBezTo>
                  <a:cubicBezTo>
                    <a:pt x="470" y="2490"/>
                    <a:pt x="536" y="2479"/>
                    <a:pt x="600" y="2458"/>
                  </a:cubicBezTo>
                  <a:lnTo>
                    <a:pt x="1419" y="2017"/>
                  </a:lnTo>
                  <a:cubicBezTo>
                    <a:pt x="1623" y="1922"/>
                    <a:pt x="1844" y="1875"/>
                    <a:pt x="2064" y="1875"/>
                  </a:cubicBezTo>
                  <a:cubicBezTo>
                    <a:pt x="2285" y="1875"/>
                    <a:pt x="2506" y="1922"/>
                    <a:pt x="2710" y="2017"/>
                  </a:cubicBezTo>
                  <a:cubicBezTo>
                    <a:pt x="3025" y="2175"/>
                    <a:pt x="3372" y="2253"/>
                    <a:pt x="3718" y="2253"/>
                  </a:cubicBezTo>
                  <a:cubicBezTo>
                    <a:pt x="4065" y="2253"/>
                    <a:pt x="4412" y="2175"/>
                    <a:pt x="4727" y="2017"/>
                  </a:cubicBezTo>
                  <a:cubicBezTo>
                    <a:pt x="4931" y="1922"/>
                    <a:pt x="5152" y="1875"/>
                    <a:pt x="5373" y="1875"/>
                  </a:cubicBezTo>
                  <a:cubicBezTo>
                    <a:pt x="5593" y="1875"/>
                    <a:pt x="5814" y="1922"/>
                    <a:pt x="6018" y="2017"/>
                  </a:cubicBezTo>
                  <a:lnTo>
                    <a:pt x="6869" y="2458"/>
                  </a:lnTo>
                  <a:cubicBezTo>
                    <a:pt x="6921" y="2479"/>
                    <a:pt x="6978" y="2490"/>
                    <a:pt x="7035" y="2490"/>
                  </a:cubicBezTo>
                  <a:cubicBezTo>
                    <a:pt x="7149" y="2490"/>
                    <a:pt x="7268" y="2448"/>
                    <a:pt x="7373" y="2364"/>
                  </a:cubicBezTo>
                  <a:cubicBezTo>
                    <a:pt x="7499" y="2206"/>
                    <a:pt x="7531" y="2017"/>
                    <a:pt x="7405" y="1859"/>
                  </a:cubicBezTo>
                  <a:lnTo>
                    <a:pt x="6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1"/>
            <p:cNvSpPr/>
            <p:nvPr/>
          </p:nvSpPr>
          <p:spPr>
            <a:xfrm>
              <a:off x="-11167475" y="3462775"/>
              <a:ext cx="103200" cy="20500"/>
            </a:xfrm>
            <a:custGeom>
              <a:avLst/>
              <a:gdLst/>
              <a:ahLst/>
              <a:cxnLst/>
              <a:rect l="l" t="t" r="r" b="b"/>
              <a:pathLst>
                <a:path w="4128" h="820" extrusionOk="0">
                  <a:moveTo>
                    <a:pt x="1" y="0"/>
                  </a:moveTo>
                  <a:lnTo>
                    <a:pt x="1" y="820"/>
                  </a:lnTo>
                  <a:lnTo>
                    <a:pt x="4128" y="820"/>
                  </a:lnTo>
                  <a:lnTo>
                    <a:pt x="41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1"/>
            <p:cNvSpPr/>
            <p:nvPr/>
          </p:nvSpPr>
          <p:spPr>
            <a:xfrm>
              <a:off x="-11213150" y="3344625"/>
              <a:ext cx="141000" cy="97700"/>
            </a:xfrm>
            <a:custGeom>
              <a:avLst/>
              <a:gdLst/>
              <a:ahLst/>
              <a:cxnLst/>
              <a:rect l="l" t="t" r="r" b="b"/>
              <a:pathLst>
                <a:path w="5640" h="3908" extrusionOk="0">
                  <a:moveTo>
                    <a:pt x="2206" y="1"/>
                  </a:moveTo>
                  <a:lnTo>
                    <a:pt x="2080" y="64"/>
                  </a:lnTo>
                  <a:cubicBezTo>
                    <a:pt x="2080" y="442"/>
                    <a:pt x="2017" y="851"/>
                    <a:pt x="1607" y="1261"/>
                  </a:cubicBezTo>
                  <a:cubicBezTo>
                    <a:pt x="1292" y="1576"/>
                    <a:pt x="946" y="1733"/>
                    <a:pt x="504" y="1733"/>
                  </a:cubicBezTo>
                  <a:lnTo>
                    <a:pt x="441" y="1733"/>
                  </a:lnTo>
                  <a:cubicBezTo>
                    <a:pt x="315" y="1860"/>
                    <a:pt x="158" y="1954"/>
                    <a:pt x="0" y="2080"/>
                  </a:cubicBezTo>
                  <a:lnTo>
                    <a:pt x="1355" y="3907"/>
                  </a:lnTo>
                  <a:lnTo>
                    <a:pt x="4411" y="3907"/>
                  </a:lnTo>
                  <a:lnTo>
                    <a:pt x="5608" y="536"/>
                  </a:lnTo>
                  <a:cubicBezTo>
                    <a:pt x="5640" y="379"/>
                    <a:pt x="5608" y="221"/>
                    <a:pt x="5608" y="127"/>
                  </a:cubicBezTo>
                  <a:lnTo>
                    <a:pt x="5482" y="32"/>
                  </a:lnTo>
                  <a:cubicBezTo>
                    <a:pt x="5356" y="64"/>
                    <a:pt x="5199" y="64"/>
                    <a:pt x="5073" y="64"/>
                  </a:cubicBezTo>
                  <a:lnTo>
                    <a:pt x="5010" y="64"/>
                  </a:lnTo>
                  <a:cubicBezTo>
                    <a:pt x="4758" y="347"/>
                    <a:pt x="4411" y="599"/>
                    <a:pt x="3875" y="599"/>
                  </a:cubicBezTo>
                  <a:cubicBezTo>
                    <a:pt x="3308" y="599"/>
                    <a:pt x="2962" y="347"/>
                    <a:pt x="2678" y="64"/>
                  </a:cubicBezTo>
                  <a:lnTo>
                    <a:pt x="2647" y="64"/>
                  </a:lnTo>
                  <a:cubicBezTo>
                    <a:pt x="2489" y="64"/>
                    <a:pt x="2363" y="32"/>
                    <a:pt x="22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1"/>
            <p:cNvSpPr/>
            <p:nvPr/>
          </p:nvSpPr>
          <p:spPr>
            <a:xfrm>
              <a:off x="-11080825" y="3379275"/>
              <a:ext cx="59100" cy="61475"/>
            </a:xfrm>
            <a:custGeom>
              <a:avLst/>
              <a:gdLst/>
              <a:ahLst/>
              <a:cxnLst/>
              <a:rect l="l" t="t" r="r" b="b"/>
              <a:pathLst>
                <a:path w="2364" h="2459" extrusionOk="0">
                  <a:moveTo>
                    <a:pt x="882" y="1"/>
                  </a:moveTo>
                  <a:lnTo>
                    <a:pt x="0" y="2458"/>
                  </a:lnTo>
                  <a:lnTo>
                    <a:pt x="1008" y="2458"/>
                  </a:lnTo>
                  <a:lnTo>
                    <a:pt x="2363" y="663"/>
                  </a:lnTo>
                  <a:cubicBezTo>
                    <a:pt x="2237" y="568"/>
                    <a:pt x="2080" y="474"/>
                    <a:pt x="1954" y="347"/>
                  </a:cubicBezTo>
                  <a:lnTo>
                    <a:pt x="1891" y="347"/>
                  </a:lnTo>
                  <a:cubicBezTo>
                    <a:pt x="1512" y="347"/>
                    <a:pt x="1197" y="221"/>
                    <a:pt x="8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41"/>
          <p:cNvGrpSpPr/>
          <p:nvPr/>
        </p:nvGrpSpPr>
        <p:grpSpPr>
          <a:xfrm>
            <a:off x="2241731" y="2854363"/>
            <a:ext cx="356221" cy="354973"/>
            <a:chOff x="-13947000" y="3212800"/>
            <a:chExt cx="353675" cy="352400"/>
          </a:xfrm>
        </p:grpSpPr>
        <p:sp>
          <p:nvSpPr>
            <p:cNvPr id="503" name="Google Shape;503;p41"/>
            <p:cNvSpPr/>
            <p:nvPr/>
          </p:nvSpPr>
          <p:spPr>
            <a:xfrm>
              <a:off x="-13947000" y="3212800"/>
              <a:ext cx="229225" cy="268125"/>
            </a:xfrm>
            <a:custGeom>
              <a:avLst/>
              <a:gdLst/>
              <a:ahLst/>
              <a:cxnLst/>
              <a:rect l="l" t="t" r="r" b="b"/>
              <a:pathLst>
                <a:path w="9169" h="10725" extrusionOk="0">
                  <a:moveTo>
                    <a:pt x="2959" y="2501"/>
                  </a:moveTo>
                  <a:cubicBezTo>
                    <a:pt x="3099" y="2501"/>
                    <a:pt x="3225" y="2585"/>
                    <a:pt x="3309" y="2753"/>
                  </a:cubicBezTo>
                  <a:cubicBezTo>
                    <a:pt x="3435" y="2942"/>
                    <a:pt x="3309" y="3194"/>
                    <a:pt x="3120" y="3289"/>
                  </a:cubicBezTo>
                  <a:lnTo>
                    <a:pt x="1450" y="4140"/>
                  </a:lnTo>
                  <a:cubicBezTo>
                    <a:pt x="1404" y="4155"/>
                    <a:pt x="1354" y="4163"/>
                    <a:pt x="1304" y="4163"/>
                  </a:cubicBezTo>
                  <a:cubicBezTo>
                    <a:pt x="1148" y="4163"/>
                    <a:pt x="986" y="4086"/>
                    <a:pt x="914" y="3919"/>
                  </a:cubicBezTo>
                  <a:cubicBezTo>
                    <a:pt x="788" y="3730"/>
                    <a:pt x="914" y="3509"/>
                    <a:pt x="1103" y="3383"/>
                  </a:cubicBezTo>
                  <a:lnTo>
                    <a:pt x="2742" y="2564"/>
                  </a:lnTo>
                  <a:cubicBezTo>
                    <a:pt x="2815" y="2522"/>
                    <a:pt x="2889" y="2501"/>
                    <a:pt x="2959" y="2501"/>
                  </a:cubicBezTo>
                  <a:close/>
                  <a:moveTo>
                    <a:pt x="416" y="0"/>
                  </a:moveTo>
                  <a:cubicBezTo>
                    <a:pt x="338" y="0"/>
                    <a:pt x="259" y="23"/>
                    <a:pt x="190" y="75"/>
                  </a:cubicBezTo>
                  <a:cubicBezTo>
                    <a:pt x="64" y="138"/>
                    <a:pt x="1" y="264"/>
                    <a:pt x="1" y="422"/>
                  </a:cubicBezTo>
                  <a:lnTo>
                    <a:pt x="1" y="5337"/>
                  </a:lnTo>
                  <a:cubicBezTo>
                    <a:pt x="32" y="7952"/>
                    <a:pt x="1922" y="10220"/>
                    <a:pt x="4537" y="10724"/>
                  </a:cubicBezTo>
                  <a:lnTo>
                    <a:pt x="4569" y="10724"/>
                  </a:lnTo>
                  <a:cubicBezTo>
                    <a:pt x="4317" y="10062"/>
                    <a:pt x="4159" y="9369"/>
                    <a:pt x="4159" y="8613"/>
                  </a:cubicBezTo>
                  <a:lnTo>
                    <a:pt x="4159" y="7511"/>
                  </a:lnTo>
                  <a:cubicBezTo>
                    <a:pt x="3813" y="7574"/>
                    <a:pt x="3498" y="7763"/>
                    <a:pt x="3214" y="8015"/>
                  </a:cubicBezTo>
                  <a:cubicBezTo>
                    <a:pt x="3135" y="8093"/>
                    <a:pt x="3033" y="8133"/>
                    <a:pt x="2931" y="8133"/>
                  </a:cubicBezTo>
                  <a:cubicBezTo>
                    <a:pt x="2828" y="8133"/>
                    <a:pt x="2726" y="8093"/>
                    <a:pt x="2647" y="8015"/>
                  </a:cubicBezTo>
                  <a:cubicBezTo>
                    <a:pt x="2490" y="7857"/>
                    <a:pt x="2490" y="7574"/>
                    <a:pt x="2647" y="7448"/>
                  </a:cubicBezTo>
                  <a:cubicBezTo>
                    <a:pt x="3057" y="7006"/>
                    <a:pt x="3592" y="6754"/>
                    <a:pt x="4159" y="6691"/>
                  </a:cubicBezTo>
                  <a:lnTo>
                    <a:pt x="4159" y="3761"/>
                  </a:lnTo>
                  <a:cubicBezTo>
                    <a:pt x="4159" y="3068"/>
                    <a:pt x="4726" y="2564"/>
                    <a:pt x="5420" y="2564"/>
                  </a:cubicBezTo>
                  <a:cubicBezTo>
                    <a:pt x="5577" y="2564"/>
                    <a:pt x="5735" y="2596"/>
                    <a:pt x="5892" y="2627"/>
                  </a:cubicBezTo>
                  <a:cubicBezTo>
                    <a:pt x="6932" y="3068"/>
                    <a:pt x="8066" y="3257"/>
                    <a:pt x="9169" y="3289"/>
                  </a:cubicBezTo>
                  <a:lnTo>
                    <a:pt x="9169" y="422"/>
                  </a:lnTo>
                  <a:cubicBezTo>
                    <a:pt x="9169" y="296"/>
                    <a:pt x="9106" y="138"/>
                    <a:pt x="8980" y="75"/>
                  </a:cubicBezTo>
                  <a:cubicBezTo>
                    <a:pt x="8910" y="23"/>
                    <a:pt x="8831" y="0"/>
                    <a:pt x="8753" y="0"/>
                  </a:cubicBezTo>
                  <a:cubicBezTo>
                    <a:pt x="8690" y="0"/>
                    <a:pt x="8627" y="16"/>
                    <a:pt x="8570" y="44"/>
                  </a:cubicBezTo>
                  <a:cubicBezTo>
                    <a:pt x="7294" y="548"/>
                    <a:pt x="5939" y="800"/>
                    <a:pt x="4585" y="800"/>
                  </a:cubicBezTo>
                  <a:cubicBezTo>
                    <a:pt x="3230" y="800"/>
                    <a:pt x="1875" y="548"/>
                    <a:pt x="599" y="44"/>
                  </a:cubicBezTo>
                  <a:cubicBezTo>
                    <a:pt x="543" y="16"/>
                    <a:pt x="480" y="0"/>
                    <a:pt x="4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1"/>
            <p:cNvSpPr/>
            <p:nvPr/>
          </p:nvSpPr>
          <p:spPr>
            <a:xfrm>
              <a:off x="-13821775" y="3295600"/>
              <a:ext cx="228450" cy="269600"/>
            </a:xfrm>
            <a:custGeom>
              <a:avLst/>
              <a:gdLst/>
              <a:ahLst/>
              <a:cxnLst/>
              <a:rect l="l" t="t" r="r" b="b"/>
              <a:pathLst>
                <a:path w="9138" h="10784" extrusionOk="0">
                  <a:moveTo>
                    <a:pt x="2108" y="3311"/>
                  </a:moveTo>
                  <a:cubicBezTo>
                    <a:pt x="2163" y="3311"/>
                    <a:pt x="2219" y="3323"/>
                    <a:pt x="2269" y="3348"/>
                  </a:cubicBezTo>
                  <a:lnTo>
                    <a:pt x="3939" y="4167"/>
                  </a:lnTo>
                  <a:cubicBezTo>
                    <a:pt x="4128" y="4293"/>
                    <a:pt x="4191" y="4514"/>
                    <a:pt x="4128" y="4703"/>
                  </a:cubicBezTo>
                  <a:cubicBezTo>
                    <a:pt x="4033" y="4870"/>
                    <a:pt x="3883" y="4946"/>
                    <a:pt x="3720" y="4946"/>
                  </a:cubicBezTo>
                  <a:cubicBezTo>
                    <a:pt x="3668" y="4946"/>
                    <a:pt x="3615" y="4938"/>
                    <a:pt x="3561" y="4923"/>
                  </a:cubicBezTo>
                  <a:lnTo>
                    <a:pt x="1923" y="4073"/>
                  </a:lnTo>
                  <a:cubicBezTo>
                    <a:pt x="1734" y="4010"/>
                    <a:pt x="1639" y="3726"/>
                    <a:pt x="1734" y="3537"/>
                  </a:cubicBezTo>
                  <a:cubicBezTo>
                    <a:pt x="1803" y="3399"/>
                    <a:pt x="1957" y="3311"/>
                    <a:pt x="2108" y="3311"/>
                  </a:cubicBezTo>
                  <a:close/>
                  <a:moveTo>
                    <a:pt x="7086" y="3316"/>
                  </a:moveTo>
                  <a:cubicBezTo>
                    <a:pt x="7226" y="3316"/>
                    <a:pt x="7352" y="3400"/>
                    <a:pt x="7436" y="3568"/>
                  </a:cubicBezTo>
                  <a:cubicBezTo>
                    <a:pt x="7562" y="3758"/>
                    <a:pt x="7436" y="4010"/>
                    <a:pt x="7247" y="4104"/>
                  </a:cubicBezTo>
                  <a:lnTo>
                    <a:pt x="5577" y="4955"/>
                  </a:lnTo>
                  <a:cubicBezTo>
                    <a:pt x="5528" y="4979"/>
                    <a:pt x="5472" y="4991"/>
                    <a:pt x="5415" y="4991"/>
                  </a:cubicBezTo>
                  <a:cubicBezTo>
                    <a:pt x="5255" y="4991"/>
                    <a:pt x="5088" y="4897"/>
                    <a:pt x="5042" y="4734"/>
                  </a:cubicBezTo>
                  <a:cubicBezTo>
                    <a:pt x="4947" y="4514"/>
                    <a:pt x="5042" y="4262"/>
                    <a:pt x="5231" y="4199"/>
                  </a:cubicBezTo>
                  <a:lnTo>
                    <a:pt x="6869" y="3379"/>
                  </a:lnTo>
                  <a:cubicBezTo>
                    <a:pt x="6943" y="3337"/>
                    <a:pt x="7016" y="3316"/>
                    <a:pt x="7086" y="3316"/>
                  </a:cubicBezTo>
                  <a:close/>
                  <a:moveTo>
                    <a:pt x="6223" y="6632"/>
                  </a:moveTo>
                  <a:cubicBezTo>
                    <a:pt x="6333" y="6632"/>
                    <a:pt x="6444" y="6672"/>
                    <a:pt x="6522" y="6750"/>
                  </a:cubicBezTo>
                  <a:cubicBezTo>
                    <a:pt x="6680" y="6908"/>
                    <a:pt x="6680" y="7192"/>
                    <a:pt x="6522" y="7349"/>
                  </a:cubicBezTo>
                  <a:cubicBezTo>
                    <a:pt x="5987" y="7885"/>
                    <a:pt x="5262" y="8137"/>
                    <a:pt x="4601" y="8137"/>
                  </a:cubicBezTo>
                  <a:cubicBezTo>
                    <a:pt x="3939" y="8137"/>
                    <a:pt x="3183" y="7853"/>
                    <a:pt x="2679" y="7349"/>
                  </a:cubicBezTo>
                  <a:cubicBezTo>
                    <a:pt x="2521" y="7192"/>
                    <a:pt x="2521" y="6908"/>
                    <a:pt x="2679" y="6750"/>
                  </a:cubicBezTo>
                  <a:cubicBezTo>
                    <a:pt x="2758" y="6672"/>
                    <a:pt x="2860" y="6632"/>
                    <a:pt x="2962" y="6632"/>
                  </a:cubicBezTo>
                  <a:cubicBezTo>
                    <a:pt x="3065" y="6632"/>
                    <a:pt x="3167" y="6672"/>
                    <a:pt x="3246" y="6750"/>
                  </a:cubicBezTo>
                  <a:cubicBezTo>
                    <a:pt x="3608" y="7129"/>
                    <a:pt x="4097" y="7318"/>
                    <a:pt x="4585" y="7318"/>
                  </a:cubicBezTo>
                  <a:cubicBezTo>
                    <a:pt x="5073" y="7318"/>
                    <a:pt x="5562" y="7129"/>
                    <a:pt x="5924" y="6750"/>
                  </a:cubicBezTo>
                  <a:cubicBezTo>
                    <a:pt x="6003" y="6672"/>
                    <a:pt x="6113" y="6632"/>
                    <a:pt x="6223" y="6632"/>
                  </a:cubicBezTo>
                  <a:close/>
                  <a:moveTo>
                    <a:pt x="8737" y="0"/>
                  </a:moveTo>
                  <a:cubicBezTo>
                    <a:pt x="8681" y="0"/>
                    <a:pt x="8624" y="13"/>
                    <a:pt x="8570" y="40"/>
                  </a:cubicBezTo>
                  <a:cubicBezTo>
                    <a:pt x="7294" y="544"/>
                    <a:pt x="5932" y="796"/>
                    <a:pt x="4565" y="796"/>
                  </a:cubicBezTo>
                  <a:cubicBezTo>
                    <a:pt x="3199" y="796"/>
                    <a:pt x="1828" y="544"/>
                    <a:pt x="537" y="40"/>
                  </a:cubicBezTo>
                  <a:cubicBezTo>
                    <a:pt x="494" y="22"/>
                    <a:pt x="447" y="13"/>
                    <a:pt x="400" y="13"/>
                  </a:cubicBezTo>
                  <a:cubicBezTo>
                    <a:pt x="205" y="13"/>
                    <a:pt x="1" y="164"/>
                    <a:pt x="1" y="418"/>
                  </a:cubicBezTo>
                  <a:lnTo>
                    <a:pt x="1" y="5301"/>
                  </a:lnTo>
                  <a:cubicBezTo>
                    <a:pt x="1" y="7948"/>
                    <a:pt x="1891" y="10279"/>
                    <a:pt x="4475" y="10783"/>
                  </a:cubicBezTo>
                  <a:lnTo>
                    <a:pt x="4632" y="10783"/>
                  </a:lnTo>
                  <a:cubicBezTo>
                    <a:pt x="7247" y="10247"/>
                    <a:pt x="9137" y="7948"/>
                    <a:pt x="9137" y="5301"/>
                  </a:cubicBezTo>
                  <a:lnTo>
                    <a:pt x="9137" y="418"/>
                  </a:lnTo>
                  <a:cubicBezTo>
                    <a:pt x="9137" y="170"/>
                    <a:pt x="8943" y="0"/>
                    <a:pt x="8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463;p41">
            <a:extLst>
              <a:ext uri="{FF2B5EF4-FFF2-40B4-BE49-F238E27FC236}">
                <a16:creationId xmlns:a16="http://schemas.microsoft.com/office/drawing/2014/main" id="{A7D02AF2-545F-FFDA-9B3E-AEE2D50413F3}"/>
              </a:ext>
            </a:extLst>
          </p:cNvPr>
          <p:cNvGrpSpPr/>
          <p:nvPr/>
        </p:nvGrpSpPr>
        <p:grpSpPr>
          <a:xfrm>
            <a:off x="2064723" y="3712835"/>
            <a:ext cx="710254" cy="712305"/>
            <a:chOff x="2211300" y="1483725"/>
            <a:chExt cx="909300" cy="911925"/>
          </a:xfrm>
        </p:grpSpPr>
        <p:sp>
          <p:nvSpPr>
            <p:cNvPr id="4" name="Google Shape;464;p41">
              <a:extLst>
                <a:ext uri="{FF2B5EF4-FFF2-40B4-BE49-F238E27FC236}">
                  <a16:creationId xmlns:a16="http://schemas.microsoft.com/office/drawing/2014/main" id="{434CD5D7-91EB-6C8A-89E9-28C8C269F863}"/>
                </a:ext>
              </a:extLst>
            </p:cNvPr>
            <p:cNvSpPr/>
            <p:nvPr/>
          </p:nvSpPr>
          <p:spPr>
            <a:xfrm>
              <a:off x="2309250" y="1610739"/>
              <a:ext cx="713400" cy="71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65;p41">
              <a:extLst>
                <a:ext uri="{FF2B5EF4-FFF2-40B4-BE49-F238E27FC236}">
                  <a16:creationId xmlns:a16="http://schemas.microsoft.com/office/drawing/2014/main" id="{C46E4DFD-AA72-EADF-6AFB-C594209E1E05}"/>
                </a:ext>
              </a:extLst>
            </p:cNvPr>
            <p:cNvSpPr/>
            <p:nvPr/>
          </p:nvSpPr>
          <p:spPr>
            <a:xfrm>
              <a:off x="2289200" y="1552525"/>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66;p41">
              <a:extLst>
                <a:ext uri="{FF2B5EF4-FFF2-40B4-BE49-F238E27FC236}">
                  <a16:creationId xmlns:a16="http://schemas.microsoft.com/office/drawing/2014/main" id="{B43B0361-5469-F13A-9344-6ECBEF931BC4}"/>
                </a:ext>
              </a:extLst>
            </p:cNvPr>
            <p:cNvSpPr/>
            <p:nvPr/>
          </p:nvSpPr>
          <p:spPr>
            <a:xfrm>
              <a:off x="2489250" y="1483725"/>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67;p41">
              <a:extLst>
                <a:ext uri="{FF2B5EF4-FFF2-40B4-BE49-F238E27FC236}">
                  <a16:creationId xmlns:a16="http://schemas.microsoft.com/office/drawing/2014/main" id="{0791AFFA-B815-D5F0-C106-FE158D3EE033}"/>
                </a:ext>
              </a:extLst>
            </p:cNvPr>
            <p:cNvSpPr/>
            <p:nvPr/>
          </p:nvSpPr>
          <p:spPr>
            <a:xfrm>
              <a:off x="2669250" y="1552525"/>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68;p41">
              <a:extLst>
                <a:ext uri="{FF2B5EF4-FFF2-40B4-BE49-F238E27FC236}">
                  <a16:creationId xmlns:a16="http://schemas.microsoft.com/office/drawing/2014/main" id="{804E8A59-65A9-594C-ED6C-63546FA7B46E}"/>
                </a:ext>
              </a:extLst>
            </p:cNvPr>
            <p:cNvSpPr/>
            <p:nvPr/>
          </p:nvSpPr>
          <p:spPr>
            <a:xfrm>
              <a:off x="2767200" y="1739575"/>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69;p41">
              <a:extLst>
                <a:ext uri="{FF2B5EF4-FFF2-40B4-BE49-F238E27FC236}">
                  <a16:creationId xmlns:a16="http://schemas.microsoft.com/office/drawing/2014/main" id="{58D45ECB-D678-347A-6BFF-73BFFFD8FD9A}"/>
                </a:ext>
              </a:extLst>
            </p:cNvPr>
            <p:cNvSpPr/>
            <p:nvPr/>
          </p:nvSpPr>
          <p:spPr>
            <a:xfrm>
              <a:off x="2211300" y="1739575"/>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70;p41">
              <a:extLst>
                <a:ext uri="{FF2B5EF4-FFF2-40B4-BE49-F238E27FC236}">
                  <a16:creationId xmlns:a16="http://schemas.microsoft.com/office/drawing/2014/main" id="{13940353-AEEA-3832-6A41-07DD129251C1}"/>
                </a:ext>
              </a:extLst>
            </p:cNvPr>
            <p:cNvSpPr/>
            <p:nvPr/>
          </p:nvSpPr>
          <p:spPr>
            <a:xfrm rot="10800000" flipH="1">
              <a:off x="2289200" y="1973450"/>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71;p41">
              <a:extLst>
                <a:ext uri="{FF2B5EF4-FFF2-40B4-BE49-F238E27FC236}">
                  <a16:creationId xmlns:a16="http://schemas.microsoft.com/office/drawing/2014/main" id="{5BF5F455-FD1B-E000-AA98-C3602C52667B}"/>
                </a:ext>
              </a:extLst>
            </p:cNvPr>
            <p:cNvSpPr/>
            <p:nvPr/>
          </p:nvSpPr>
          <p:spPr>
            <a:xfrm rot="10800000" flipH="1">
              <a:off x="2509300" y="2042250"/>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72;p41">
              <a:extLst>
                <a:ext uri="{FF2B5EF4-FFF2-40B4-BE49-F238E27FC236}">
                  <a16:creationId xmlns:a16="http://schemas.microsoft.com/office/drawing/2014/main" id="{9EDA671B-0F72-192A-874E-585054FD5C05}"/>
                </a:ext>
              </a:extLst>
            </p:cNvPr>
            <p:cNvSpPr/>
            <p:nvPr/>
          </p:nvSpPr>
          <p:spPr>
            <a:xfrm rot="10800000" flipH="1">
              <a:off x="2669250" y="1973450"/>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463;p41">
            <a:extLst>
              <a:ext uri="{FF2B5EF4-FFF2-40B4-BE49-F238E27FC236}">
                <a16:creationId xmlns:a16="http://schemas.microsoft.com/office/drawing/2014/main" id="{3E3927B8-EBF4-914B-F81B-6FBE0BD831D7}"/>
              </a:ext>
            </a:extLst>
          </p:cNvPr>
          <p:cNvGrpSpPr/>
          <p:nvPr/>
        </p:nvGrpSpPr>
        <p:grpSpPr>
          <a:xfrm>
            <a:off x="2064723" y="1488761"/>
            <a:ext cx="710254" cy="712305"/>
            <a:chOff x="2211300" y="1483725"/>
            <a:chExt cx="909300" cy="911925"/>
          </a:xfrm>
        </p:grpSpPr>
        <p:sp>
          <p:nvSpPr>
            <p:cNvPr id="14" name="Google Shape;464;p41">
              <a:extLst>
                <a:ext uri="{FF2B5EF4-FFF2-40B4-BE49-F238E27FC236}">
                  <a16:creationId xmlns:a16="http://schemas.microsoft.com/office/drawing/2014/main" id="{507F0510-AEED-A486-04BF-45352B2AB2B5}"/>
                </a:ext>
              </a:extLst>
            </p:cNvPr>
            <p:cNvSpPr/>
            <p:nvPr/>
          </p:nvSpPr>
          <p:spPr>
            <a:xfrm>
              <a:off x="2309250" y="1610739"/>
              <a:ext cx="713400" cy="71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65;p41">
              <a:extLst>
                <a:ext uri="{FF2B5EF4-FFF2-40B4-BE49-F238E27FC236}">
                  <a16:creationId xmlns:a16="http://schemas.microsoft.com/office/drawing/2014/main" id="{D0E3B301-596B-BEFB-C1A1-F8B63F8B89A4}"/>
                </a:ext>
              </a:extLst>
            </p:cNvPr>
            <p:cNvSpPr/>
            <p:nvPr/>
          </p:nvSpPr>
          <p:spPr>
            <a:xfrm>
              <a:off x="2289200" y="1552525"/>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66;p41">
              <a:extLst>
                <a:ext uri="{FF2B5EF4-FFF2-40B4-BE49-F238E27FC236}">
                  <a16:creationId xmlns:a16="http://schemas.microsoft.com/office/drawing/2014/main" id="{22C5F29C-4483-AEE2-4A24-069CE64412F2}"/>
                </a:ext>
              </a:extLst>
            </p:cNvPr>
            <p:cNvSpPr/>
            <p:nvPr/>
          </p:nvSpPr>
          <p:spPr>
            <a:xfrm>
              <a:off x="2489250" y="1483725"/>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67;p41">
              <a:extLst>
                <a:ext uri="{FF2B5EF4-FFF2-40B4-BE49-F238E27FC236}">
                  <a16:creationId xmlns:a16="http://schemas.microsoft.com/office/drawing/2014/main" id="{94798503-0095-A7E6-CFB7-7A3B0FB66F55}"/>
                </a:ext>
              </a:extLst>
            </p:cNvPr>
            <p:cNvSpPr/>
            <p:nvPr/>
          </p:nvSpPr>
          <p:spPr>
            <a:xfrm>
              <a:off x="2669250" y="1552525"/>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68;p41">
              <a:extLst>
                <a:ext uri="{FF2B5EF4-FFF2-40B4-BE49-F238E27FC236}">
                  <a16:creationId xmlns:a16="http://schemas.microsoft.com/office/drawing/2014/main" id="{BBD0619E-41AE-3443-B8E6-BA5F21C34B67}"/>
                </a:ext>
              </a:extLst>
            </p:cNvPr>
            <p:cNvSpPr/>
            <p:nvPr/>
          </p:nvSpPr>
          <p:spPr>
            <a:xfrm>
              <a:off x="2767200" y="1739575"/>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69;p41">
              <a:extLst>
                <a:ext uri="{FF2B5EF4-FFF2-40B4-BE49-F238E27FC236}">
                  <a16:creationId xmlns:a16="http://schemas.microsoft.com/office/drawing/2014/main" id="{7674B112-7B4E-533C-7E6F-2327E04D8015}"/>
                </a:ext>
              </a:extLst>
            </p:cNvPr>
            <p:cNvSpPr/>
            <p:nvPr/>
          </p:nvSpPr>
          <p:spPr>
            <a:xfrm>
              <a:off x="2211300" y="1739575"/>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70;p41">
              <a:extLst>
                <a:ext uri="{FF2B5EF4-FFF2-40B4-BE49-F238E27FC236}">
                  <a16:creationId xmlns:a16="http://schemas.microsoft.com/office/drawing/2014/main" id="{EC944DBB-2554-7DA0-3337-639D099700A4}"/>
                </a:ext>
              </a:extLst>
            </p:cNvPr>
            <p:cNvSpPr/>
            <p:nvPr/>
          </p:nvSpPr>
          <p:spPr>
            <a:xfrm rot="10800000" flipH="1">
              <a:off x="2289200" y="1973450"/>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71;p41">
              <a:extLst>
                <a:ext uri="{FF2B5EF4-FFF2-40B4-BE49-F238E27FC236}">
                  <a16:creationId xmlns:a16="http://schemas.microsoft.com/office/drawing/2014/main" id="{5042D642-3391-26C7-9B9F-F16E0AEF476C}"/>
                </a:ext>
              </a:extLst>
            </p:cNvPr>
            <p:cNvSpPr/>
            <p:nvPr/>
          </p:nvSpPr>
          <p:spPr>
            <a:xfrm rot="10800000" flipH="1">
              <a:off x="2509300" y="2042250"/>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72;p41">
              <a:extLst>
                <a:ext uri="{FF2B5EF4-FFF2-40B4-BE49-F238E27FC236}">
                  <a16:creationId xmlns:a16="http://schemas.microsoft.com/office/drawing/2014/main" id="{B0021001-7EB9-26E2-5DFB-376B43A09062}"/>
                </a:ext>
              </a:extLst>
            </p:cNvPr>
            <p:cNvSpPr/>
            <p:nvPr/>
          </p:nvSpPr>
          <p:spPr>
            <a:xfrm rot="10800000" flipH="1">
              <a:off x="2669250" y="1973450"/>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502;p41">
            <a:extLst>
              <a:ext uri="{FF2B5EF4-FFF2-40B4-BE49-F238E27FC236}">
                <a16:creationId xmlns:a16="http://schemas.microsoft.com/office/drawing/2014/main" id="{34E8B525-6B2A-AA17-0668-587239BB991A}"/>
              </a:ext>
            </a:extLst>
          </p:cNvPr>
          <p:cNvGrpSpPr/>
          <p:nvPr/>
        </p:nvGrpSpPr>
        <p:grpSpPr>
          <a:xfrm>
            <a:off x="2222608" y="3906957"/>
            <a:ext cx="356221" cy="354973"/>
            <a:chOff x="-13947000" y="3212800"/>
            <a:chExt cx="353675" cy="352400"/>
          </a:xfrm>
        </p:grpSpPr>
        <p:sp>
          <p:nvSpPr>
            <p:cNvPr id="24" name="Google Shape;503;p41">
              <a:extLst>
                <a:ext uri="{FF2B5EF4-FFF2-40B4-BE49-F238E27FC236}">
                  <a16:creationId xmlns:a16="http://schemas.microsoft.com/office/drawing/2014/main" id="{9B1ECD62-7C6B-278B-74A3-1FB44CF495ED}"/>
                </a:ext>
              </a:extLst>
            </p:cNvPr>
            <p:cNvSpPr/>
            <p:nvPr/>
          </p:nvSpPr>
          <p:spPr>
            <a:xfrm>
              <a:off x="-13947000" y="3212800"/>
              <a:ext cx="229225" cy="268125"/>
            </a:xfrm>
            <a:custGeom>
              <a:avLst/>
              <a:gdLst/>
              <a:ahLst/>
              <a:cxnLst/>
              <a:rect l="l" t="t" r="r" b="b"/>
              <a:pathLst>
                <a:path w="9169" h="10725" extrusionOk="0">
                  <a:moveTo>
                    <a:pt x="2959" y="2501"/>
                  </a:moveTo>
                  <a:cubicBezTo>
                    <a:pt x="3099" y="2501"/>
                    <a:pt x="3225" y="2585"/>
                    <a:pt x="3309" y="2753"/>
                  </a:cubicBezTo>
                  <a:cubicBezTo>
                    <a:pt x="3435" y="2942"/>
                    <a:pt x="3309" y="3194"/>
                    <a:pt x="3120" y="3289"/>
                  </a:cubicBezTo>
                  <a:lnTo>
                    <a:pt x="1450" y="4140"/>
                  </a:lnTo>
                  <a:cubicBezTo>
                    <a:pt x="1404" y="4155"/>
                    <a:pt x="1354" y="4163"/>
                    <a:pt x="1304" y="4163"/>
                  </a:cubicBezTo>
                  <a:cubicBezTo>
                    <a:pt x="1148" y="4163"/>
                    <a:pt x="986" y="4086"/>
                    <a:pt x="914" y="3919"/>
                  </a:cubicBezTo>
                  <a:cubicBezTo>
                    <a:pt x="788" y="3730"/>
                    <a:pt x="914" y="3509"/>
                    <a:pt x="1103" y="3383"/>
                  </a:cubicBezTo>
                  <a:lnTo>
                    <a:pt x="2742" y="2564"/>
                  </a:lnTo>
                  <a:cubicBezTo>
                    <a:pt x="2815" y="2522"/>
                    <a:pt x="2889" y="2501"/>
                    <a:pt x="2959" y="2501"/>
                  </a:cubicBezTo>
                  <a:close/>
                  <a:moveTo>
                    <a:pt x="416" y="0"/>
                  </a:moveTo>
                  <a:cubicBezTo>
                    <a:pt x="338" y="0"/>
                    <a:pt x="259" y="23"/>
                    <a:pt x="190" y="75"/>
                  </a:cubicBezTo>
                  <a:cubicBezTo>
                    <a:pt x="64" y="138"/>
                    <a:pt x="1" y="264"/>
                    <a:pt x="1" y="422"/>
                  </a:cubicBezTo>
                  <a:lnTo>
                    <a:pt x="1" y="5337"/>
                  </a:lnTo>
                  <a:cubicBezTo>
                    <a:pt x="32" y="7952"/>
                    <a:pt x="1922" y="10220"/>
                    <a:pt x="4537" y="10724"/>
                  </a:cubicBezTo>
                  <a:lnTo>
                    <a:pt x="4569" y="10724"/>
                  </a:lnTo>
                  <a:cubicBezTo>
                    <a:pt x="4317" y="10062"/>
                    <a:pt x="4159" y="9369"/>
                    <a:pt x="4159" y="8613"/>
                  </a:cubicBezTo>
                  <a:lnTo>
                    <a:pt x="4159" y="7511"/>
                  </a:lnTo>
                  <a:cubicBezTo>
                    <a:pt x="3813" y="7574"/>
                    <a:pt x="3498" y="7763"/>
                    <a:pt x="3214" y="8015"/>
                  </a:cubicBezTo>
                  <a:cubicBezTo>
                    <a:pt x="3135" y="8093"/>
                    <a:pt x="3033" y="8133"/>
                    <a:pt x="2931" y="8133"/>
                  </a:cubicBezTo>
                  <a:cubicBezTo>
                    <a:pt x="2828" y="8133"/>
                    <a:pt x="2726" y="8093"/>
                    <a:pt x="2647" y="8015"/>
                  </a:cubicBezTo>
                  <a:cubicBezTo>
                    <a:pt x="2490" y="7857"/>
                    <a:pt x="2490" y="7574"/>
                    <a:pt x="2647" y="7448"/>
                  </a:cubicBezTo>
                  <a:cubicBezTo>
                    <a:pt x="3057" y="7006"/>
                    <a:pt x="3592" y="6754"/>
                    <a:pt x="4159" y="6691"/>
                  </a:cubicBezTo>
                  <a:lnTo>
                    <a:pt x="4159" y="3761"/>
                  </a:lnTo>
                  <a:cubicBezTo>
                    <a:pt x="4159" y="3068"/>
                    <a:pt x="4726" y="2564"/>
                    <a:pt x="5420" y="2564"/>
                  </a:cubicBezTo>
                  <a:cubicBezTo>
                    <a:pt x="5577" y="2564"/>
                    <a:pt x="5735" y="2596"/>
                    <a:pt x="5892" y="2627"/>
                  </a:cubicBezTo>
                  <a:cubicBezTo>
                    <a:pt x="6932" y="3068"/>
                    <a:pt x="8066" y="3257"/>
                    <a:pt x="9169" y="3289"/>
                  </a:cubicBezTo>
                  <a:lnTo>
                    <a:pt x="9169" y="422"/>
                  </a:lnTo>
                  <a:cubicBezTo>
                    <a:pt x="9169" y="296"/>
                    <a:pt x="9106" y="138"/>
                    <a:pt x="8980" y="75"/>
                  </a:cubicBezTo>
                  <a:cubicBezTo>
                    <a:pt x="8910" y="23"/>
                    <a:pt x="8831" y="0"/>
                    <a:pt x="8753" y="0"/>
                  </a:cubicBezTo>
                  <a:cubicBezTo>
                    <a:pt x="8690" y="0"/>
                    <a:pt x="8627" y="16"/>
                    <a:pt x="8570" y="44"/>
                  </a:cubicBezTo>
                  <a:cubicBezTo>
                    <a:pt x="7294" y="548"/>
                    <a:pt x="5939" y="800"/>
                    <a:pt x="4585" y="800"/>
                  </a:cubicBezTo>
                  <a:cubicBezTo>
                    <a:pt x="3230" y="800"/>
                    <a:pt x="1875" y="548"/>
                    <a:pt x="599" y="44"/>
                  </a:cubicBezTo>
                  <a:cubicBezTo>
                    <a:pt x="543" y="16"/>
                    <a:pt x="480" y="0"/>
                    <a:pt x="4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04;p41">
              <a:extLst>
                <a:ext uri="{FF2B5EF4-FFF2-40B4-BE49-F238E27FC236}">
                  <a16:creationId xmlns:a16="http://schemas.microsoft.com/office/drawing/2014/main" id="{0920730C-29B4-CD78-6047-DF422BE1626B}"/>
                </a:ext>
              </a:extLst>
            </p:cNvPr>
            <p:cNvSpPr/>
            <p:nvPr/>
          </p:nvSpPr>
          <p:spPr>
            <a:xfrm>
              <a:off x="-13821775" y="3295600"/>
              <a:ext cx="228450" cy="269600"/>
            </a:xfrm>
            <a:custGeom>
              <a:avLst/>
              <a:gdLst/>
              <a:ahLst/>
              <a:cxnLst/>
              <a:rect l="l" t="t" r="r" b="b"/>
              <a:pathLst>
                <a:path w="9138" h="10784" extrusionOk="0">
                  <a:moveTo>
                    <a:pt x="2108" y="3311"/>
                  </a:moveTo>
                  <a:cubicBezTo>
                    <a:pt x="2163" y="3311"/>
                    <a:pt x="2219" y="3323"/>
                    <a:pt x="2269" y="3348"/>
                  </a:cubicBezTo>
                  <a:lnTo>
                    <a:pt x="3939" y="4167"/>
                  </a:lnTo>
                  <a:cubicBezTo>
                    <a:pt x="4128" y="4293"/>
                    <a:pt x="4191" y="4514"/>
                    <a:pt x="4128" y="4703"/>
                  </a:cubicBezTo>
                  <a:cubicBezTo>
                    <a:pt x="4033" y="4870"/>
                    <a:pt x="3883" y="4946"/>
                    <a:pt x="3720" y="4946"/>
                  </a:cubicBezTo>
                  <a:cubicBezTo>
                    <a:pt x="3668" y="4946"/>
                    <a:pt x="3615" y="4938"/>
                    <a:pt x="3561" y="4923"/>
                  </a:cubicBezTo>
                  <a:lnTo>
                    <a:pt x="1923" y="4073"/>
                  </a:lnTo>
                  <a:cubicBezTo>
                    <a:pt x="1734" y="4010"/>
                    <a:pt x="1639" y="3726"/>
                    <a:pt x="1734" y="3537"/>
                  </a:cubicBezTo>
                  <a:cubicBezTo>
                    <a:pt x="1803" y="3399"/>
                    <a:pt x="1957" y="3311"/>
                    <a:pt x="2108" y="3311"/>
                  </a:cubicBezTo>
                  <a:close/>
                  <a:moveTo>
                    <a:pt x="7086" y="3316"/>
                  </a:moveTo>
                  <a:cubicBezTo>
                    <a:pt x="7226" y="3316"/>
                    <a:pt x="7352" y="3400"/>
                    <a:pt x="7436" y="3568"/>
                  </a:cubicBezTo>
                  <a:cubicBezTo>
                    <a:pt x="7562" y="3758"/>
                    <a:pt x="7436" y="4010"/>
                    <a:pt x="7247" y="4104"/>
                  </a:cubicBezTo>
                  <a:lnTo>
                    <a:pt x="5577" y="4955"/>
                  </a:lnTo>
                  <a:cubicBezTo>
                    <a:pt x="5528" y="4979"/>
                    <a:pt x="5472" y="4991"/>
                    <a:pt x="5415" y="4991"/>
                  </a:cubicBezTo>
                  <a:cubicBezTo>
                    <a:pt x="5255" y="4991"/>
                    <a:pt x="5088" y="4897"/>
                    <a:pt x="5042" y="4734"/>
                  </a:cubicBezTo>
                  <a:cubicBezTo>
                    <a:pt x="4947" y="4514"/>
                    <a:pt x="5042" y="4262"/>
                    <a:pt x="5231" y="4199"/>
                  </a:cubicBezTo>
                  <a:lnTo>
                    <a:pt x="6869" y="3379"/>
                  </a:lnTo>
                  <a:cubicBezTo>
                    <a:pt x="6943" y="3337"/>
                    <a:pt x="7016" y="3316"/>
                    <a:pt x="7086" y="3316"/>
                  </a:cubicBezTo>
                  <a:close/>
                  <a:moveTo>
                    <a:pt x="6223" y="6632"/>
                  </a:moveTo>
                  <a:cubicBezTo>
                    <a:pt x="6333" y="6632"/>
                    <a:pt x="6444" y="6672"/>
                    <a:pt x="6522" y="6750"/>
                  </a:cubicBezTo>
                  <a:cubicBezTo>
                    <a:pt x="6680" y="6908"/>
                    <a:pt x="6680" y="7192"/>
                    <a:pt x="6522" y="7349"/>
                  </a:cubicBezTo>
                  <a:cubicBezTo>
                    <a:pt x="5987" y="7885"/>
                    <a:pt x="5262" y="8137"/>
                    <a:pt x="4601" y="8137"/>
                  </a:cubicBezTo>
                  <a:cubicBezTo>
                    <a:pt x="3939" y="8137"/>
                    <a:pt x="3183" y="7853"/>
                    <a:pt x="2679" y="7349"/>
                  </a:cubicBezTo>
                  <a:cubicBezTo>
                    <a:pt x="2521" y="7192"/>
                    <a:pt x="2521" y="6908"/>
                    <a:pt x="2679" y="6750"/>
                  </a:cubicBezTo>
                  <a:cubicBezTo>
                    <a:pt x="2758" y="6672"/>
                    <a:pt x="2860" y="6632"/>
                    <a:pt x="2962" y="6632"/>
                  </a:cubicBezTo>
                  <a:cubicBezTo>
                    <a:pt x="3065" y="6632"/>
                    <a:pt x="3167" y="6672"/>
                    <a:pt x="3246" y="6750"/>
                  </a:cubicBezTo>
                  <a:cubicBezTo>
                    <a:pt x="3608" y="7129"/>
                    <a:pt x="4097" y="7318"/>
                    <a:pt x="4585" y="7318"/>
                  </a:cubicBezTo>
                  <a:cubicBezTo>
                    <a:pt x="5073" y="7318"/>
                    <a:pt x="5562" y="7129"/>
                    <a:pt x="5924" y="6750"/>
                  </a:cubicBezTo>
                  <a:cubicBezTo>
                    <a:pt x="6003" y="6672"/>
                    <a:pt x="6113" y="6632"/>
                    <a:pt x="6223" y="6632"/>
                  </a:cubicBezTo>
                  <a:close/>
                  <a:moveTo>
                    <a:pt x="8737" y="0"/>
                  </a:moveTo>
                  <a:cubicBezTo>
                    <a:pt x="8681" y="0"/>
                    <a:pt x="8624" y="13"/>
                    <a:pt x="8570" y="40"/>
                  </a:cubicBezTo>
                  <a:cubicBezTo>
                    <a:pt x="7294" y="544"/>
                    <a:pt x="5932" y="796"/>
                    <a:pt x="4565" y="796"/>
                  </a:cubicBezTo>
                  <a:cubicBezTo>
                    <a:pt x="3199" y="796"/>
                    <a:pt x="1828" y="544"/>
                    <a:pt x="537" y="40"/>
                  </a:cubicBezTo>
                  <a:cubicBezTo>
                    <a:pt x="494" y="22"/>
                    <a:pt x="447" y="13"/>
                    <a:pt x="400" y="13"/>
                  </a:cubicBezTo>
                  <a:cubicBezTo>
                    <a:pt x="205" y="13"/>
                    <a:pt x="1" y="164"/>
                    <a:pt x="1" y="418"/>
                  </a:cubicBezTo>
                  <a:lnTo>
                    <a:pt x="1" y="5301"/>
                  </a:lnTo>
                  <a:cubicBezTo>
                    <a:pt x="1" y="7948"/>
                    <a:pt x="1891" y="10279"/>
                    <a:pt x="4475" y="10783"/>
                  </a:cubicBezTo>
                  <a:lnTo>
                    <a:pt x="4632" y="10783"/>
                  </a:lnTo>
                  <a:cubicBezTo>
                    <a:pt x="7247" y="10247"/>
                    <a:pt x="9137" y="7948"/>
                    <a:pt x="9137" y="5301"/>
                  </a:cubicBezTo>
                  <a:lnTo>
                    <a:pt x="9137" y="418"/>
                  </a:lnTo>
                  <a:cubicBezTo>
                    <a:pt x="9137" y="170"/>
                    <a:pt x="8943" y="0"/>
                    <a:pt x="8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502;p41">
            <a:extLst>
              <a:ext uri="{FF2B5EF4-FFF2-40B4-BE49-F238E27FC236}">
                <a16:creationId xmlns:a16="http://schemas.microsoft.com/office/drawing/2014/main" id="{AD35F7D4-407E-0A50-0B6B-92458E16E178}"/>
              </a:ext>
            </a:extLst>
          </p:cNvPr>
          <p:cNvGrpSpPr/>
          <p:nvPr/>
        </p:nvGrpSpPr>
        <p:grpSpPr>
          <a:xfrm>
            <a:off x="2241731" y="1689131"/>
            <a:ext cx="356221" cy="354973"/>
            <a:chOff x="-13947000" y="3212800"/>
            <a:chExt cx="353675" cy="352400"/>
          </a:xfrm>
        </p:grpSpPr>
        <p:sp>
          <p:nvSpPr>
            <p:cNvPr id="27" name="Google Shape;503;p41">
              <a:extLst>
                <a:ext uri="{FF2B5EF4-FFF2-40B4-BE49-F238E27FC236}">
                  <a16:creationId xmlns:a16="http://schemas.microsoft.com/office/drawing/2014/main" id="{7AAF07EE-F9FF-CA87-0C13-EBBE8F637AA5}"/>
                </a:ext>
              </a:extLst>
            </p:cNvPr>
            <p:cNvSpPr/>
            <p:nvPr/>
          </p:nvSpPr>
          <p:spPr>
            <a:xfrm>
              <a:off x="-13947000" y="3212800"/>
              <a:ext cx="229225" cy="268125"/>
            </a:xfrm>
            <a:custGeom>
              <a:avLst/>
              <a:gdLst/>
              <a:ahLst/>
              <a:cxnLst/>
              <a:rect l="l" t="t" r="r" b="b"/>
              <a:pathLst>
                <a:path w="9169" h="10725" extrusionOk="0">
                  <a:moveTo>
                    <a:pt x="2959" y="2501"/>
                  </a:moveTo>
                  <a:cubicBezTo>
                    <a:pt x="3099" y="2501"/>
                    <a:pt x="3225" y="2585"/>
                    <a:pt x="3309" y="2753"/>
                  </a:cubicBezTo>
                  <a:cubicBezTo>
                    <a:pt x="3435" y="2942"/>
                    <a:pt x="3309" y="3194"/>
                    <a:pt x="3120" y="3289"/>
                  </a:cubicBezTo>
                  <a:lnTo>
                    <a:pt x="1450" y="4140"/>
                  </a:lnTo>
                  <a:cubicBezTo>
                    <a:pt x="1404" y="4155"/>
                    <a:pt x="1354" y="4163"/>
                    <a:pt x="1304" y="4163"/>
                  </a:cubicBezTo>
                  <a:cubicBezTo>
                    <a:pt x="1148" y="4163"/>
                    <a:pt x="986" y="4086"/>
                    <a:pt x="914" y="3919"/>
                  </a:cubicBezTo>
                  <a:cubicBezTo>
                    <a:pt x="788" y="3730"/>
                    <a:pt x="914" y="3509"/>
                    <a:pt x="1103" y="3383"/>
                  </a:cubicBezTo>
                  <a:lnTo>
                    <a:pt x="2742" y="2564"/>
                  </a:lnTo>
                  <a:cubicBezTo>
                    <a:pt x="2815" y="2522"/>
                    <a:pt x="2889" y="2501"/>
                    <a:pt x="2959" y="2501"/>
                  </a:cubicBezTo>
                  <a:close/>
                  <a:moveTo>
                    <a:pt x="416" y="0"/>
                  </a:moveTo>
                  <a:cubicBezTo>
                    <a:pt x="338" y="0"/>
                    <a:pt x="259" y="23"/>
                    <a:pt x="190" y="75"/>
                  </a:cubicBezTo>
                  <a:cubicBezTo>
                    <a:pt x="64" y="138"/>
                    <a:pt x="1" y="264"/>
                    <a:pt x="1" y="422"/>
                  </a:cubicBezTo>
                  <a:lnTo>
                    <a:pt x="1" y="5337"/>
                  </a:lnTo>
                  <a:cubicBezTo>
                    <a:pt x="32" y="7952"/>
                    <a:pt x="1922" y="10220"/>
                    <a:pt x="4537" y="10724"/>
                  </a:cubicBezTo>
                  <a:lnTo>
                    <a:pt x="4569" y="10724"/>
                  </a:lnTo>
                  <a:cubicBezTo>
                    <a:pt x="4317" y="10062"/>
                    <a:pt x="4159" y="9369"/>
                    <a:pt x="4159" y="8613"/>
                  </a:cubicBezTo>
                  <a:lnTo>
                    <a:pt x="4159" y="7511"/>
                  </a:lnTo>
                  <a:cubicBezTo>
                    <a:pt x="3813" y="7574"/>
                    <a:pt x="3498" y="7763"/>
                    <a:pt x="3214" y="8015"/>
                  </a:cubicBezTo>
                  <a:cubicBezTo>
                    <a:pt x="3135" y="8093"/>
                    <a:pt x="3033" y="8133"/>
                    <a:pt x="2931" y="8133"/>
                  </a:cubicBezTo>
                  <a:cubicBezTo>
                    <a:pt x="2828" y="8133"/>
                    <a:pt x="2726" y="8093"/>
                    <a:pt x="2647" y="8015"/>
                  </a:cubicBezTo>
                  <a:cubicBezTo>
                    <a:pt x="2490" y="7857"/>
                    <a:pt x="2490" y="7574"/>
                    <a:pt x="2647" y="7448"/>
                  </a:cubicBezTo>
                  <a:cubicBezTo>
                    <a:pt x="3057" y="7006"/>
                    <a:pt x="3592" y="6754"/>
                    <a:pt x="4159" y="6691"/>
                  </a:cubicBezTo>
                  <a:lnTo>
                    <a:pt x="4159" y="3761"/>
                  </a:lnTo>
                  <a:cubicBezTo>
                    <a:pt x="4159" y="3068"/>
                    <a:pt x="4726" y="2564"/>
                    <a:pt x="5420" y="2564"/>
                  </a:cubicBezTo>
                  <a:cubicBezTo>
                    <a:pt x="5577" y="2564"/>
                    <a:pt x="5735" y="2596"/>
                    <a:pt x="5892" y="2627"/>
                  </a:cubicBezTo>
                  <a:cubicBezTo>
                    <a:pt x="6932" y="3068"/>
                    <a:pt x="8066" y="3257"/>
                    <a:pt x="9169" y="3289"/>
                  </a:cubicBezTo>
                  <a:lnTo>
                    <a:pt x="9169" y="422"/>
                  </a:lnTo>
                  <a:cubicBezTo>
                    <a:pt x="9169" y="296"/>
                    <a:pt x="9106" y="138"/>
                    <a:pt x="8980" y="75"/>
                  </a:cubicBezTo>
                  <a:cubicBezTo>
                    <a:pt x="8910" y="23"/>
                    <a:pt x="8831" y="0"/>
                    <a:pt x="8753" y="0"/>
                  </a:cubicBezTo>
                  <a:cubicBezTo>
                    <a:pt x="8690" y="0"/>
                    <a:pt x="8627" y="16"/>
                    <a:pt x="8570" y="44"/>
                  </a:cubicBezTo>
                  <a:cubicBezTo>
                    <a:pt x="7294" y="548"/>
                    <a:pt x="5939" y="800"/>
                    <a:pt x="4585" y="800"/>
                  </a:cubicBezTo>
                  <a:cubicBezTo>
                    <a:pt x="3230" y="800"/>
                    <a:pt x="1875" y="548"/>
                    <a:pt x="599" y="44"/>
                  </a:cubicBezTo>
                  <a:cubicBezTo>
                    <a:pt x="543" y="16"/>
                    <a:pt x="480" y="0"/>
                    <a:pt x="4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04;p41">
              <a:extLst>
                <a:ext uri="{FF2B5EF4-FFF2-40B4-BE49-F238E27FC236}">
                  <a16:creationId xmlns:a16="http://schemas.microsoft.com/office/drawing/2014/main" id="{80504F86-4A11-7CCC-D6C8-F38D97BC0CAE}"/>
                </a:ext>
              </a:extLst>
            </p:cNvPr>
            <p:cNvSpPr/>
            <p:nvPr/>
          </p:nvSpPr>
          <p:spPr>
            <a:xfrm>
              <a:off x="-13821775" y="3295600"/>
              <a:ext cx="228450" cy="269600"/>
            </a:xfrm>
            <a:custGeom>
              <a:avLst/>
              <a:gdLst/>
              <a:ahLst/>
              <a:cxnLst/>
              <a:rect l="l" t="t" r="r" b="b"/>
              <a:pathLst>
                <a:path w="9138" h="10784" extrusionOk="0">
                  <a:moveTo>
                    <a:pt x="2108" y="3311"/>
                  </a:moveTo>
                  <a:cubicBezTo>
                    <a:pt x="2163" y="3311"/>
                    <a:pt x="2219" y="3323"/>
                    <a:pt x="2269" y="3348"/>
                  </a:cubicBezTo>
                  <a:lnTo>
                    <a:pt x="3939" y="4167"/>
                  </a:lnTo>
                  <a:cubicBezTo>
                    <a:pt x="4128" y="4293"/>
                    <a:pt x="4191" y="4514"/>
                    <a:pt x="4128" y="4703"/>
                  </a:cubicBezTo>
                  <a:cubicBezTo>
                    <a:pt x="4033" y="4870"/>
                    <a:pt x="3883" y="4946"/>
                    <a:pt x="3720" y="4946"/>
                  </a:cubicBezTo>
                  <a:cubicBezTo>
                    <a:pt x="3668" y="4946"/>
                    <a:pt x="3615" y="4938"/>
                    <a:pt x="3561" y="4923"/>
                  </a:cubicBezTo>
                  <a:lnTo>
                    <a:pt x="1923" y="4073"/>
                  </a:lnTo>
                  <a:cubicBezTo>
                    <a:pt x="1734" y="4010"/>
                    <a:pt x="1639" y="3726"/>
                    <a:pt x="1734" y="3537"/>
                  </a:cubicBezTo>
                  <a:cubicBezTo>
                    <a:pt x="1803" y="3399"/>
                    <a:pt x="1957" y="3311"/>
                    <a:pt x="2108" y="3311"/>
                  </a:cubicBezTo>
                  <a:close/>
                  <a:moveTo>
                    <a:pt x="7086" y="3316"/>
                  </a:moveTo>
                  <a:cubicBezTo>
                    <a:pt x="7226" y="3316"/>
                    <a:pt x="7352" y="3400"/>
                    <a:pt x="7436" y="3568"/>
                  </a:cubicBezTo>
                  <a:cubicBezTo>
                    <a:pt x="7562" y="3758"/>
                    <a:pt x="7436" y="4010"/>
                    <a:pt x="7247" y="4104"/>
                  </a:cubicBezTo>
                  <a:lnTo>
                    <a:pt x="5577" y="4955"/>
                  </a:lnTo>
                  <a:cubicBezTo>
                    <a:pt x="5528" y="4979"/>
                    <a:pt x="5472" y="4991"/>
                    <a:pt x="5415" y="4991"/>
                  </a:cubicBezTo>
                  <a:cubicBezTo>
                    <a:pt x="5255" y="4991"/>
                    <a:pt x="5088" y="4897"/>
                    <a:pt x="5042" y="4734"/>
                  </a:cubicBezTo>
                  <a:cubicBezTo>
                    <a:pt x="4947" y="4514"/>
                    <a:pt x="5042" y="4262"/>
                    <a:pt x="5231" y="4199"/>
                  </a:cubicBezTo>
                  <a:lnTo>
                    <a:pt x="6869" y="3379"/>
                  </a:lnTo>
                  <a:cubicBezTo>
                    <a:pt x="6943" y="3337"/>
                    <a:pt x="7016" y="3316"/>
                    <a:pt x="7086" y="3316"/>
                  </a:cubicBezTo>
                  <a:close/>
                  <a:moveTo>
                    <a:pt x="6223" y="6632"/>
                  </a:moveTo>
                  <a:cubicBezTo>
                    <a:pt x="6333" y="6632"/>
                    <a:pt x="6444" y="6672"/>
                    <a:pt x="6522" y="6750"/>
                  </a:cubicBezTo>
                  <a:cubicBezTo>
                    <a:pt x="6680" y="6908"/>
                    <a:pt x="6680" y="7192"/>
                    <a:pt x="6522" y="7349"/>
                  </a:cubicBezTo>
                  <a:cubicBezTo>
                    <a:pt x="5987" y="7885"/>
                    <a:pt x="5262" y="8137"/>
                    <a:pt x="4601" y="8137"/>
                  </a:cubicBezTo>
                  <a:cubicBezTo>
                    <a:pt x="3939" y="8137"/>
                    <a:pt x="3183" y="7853"/>
                    <a:pt x="2679" y="7349"/>
                  </a:cubicBezTo>
                  <a:cubicBezTo>
                    <a:pt x="2521" y="7192"/>
                    <a:pt x="2521" y="6908"/>
                    <a:pt x="2679" y="6750"/>
                  </a:cubicBezTo>
                  <a:cubicBezTo>
                    <a:pt x="2758" y="6672"/>
                    <a:pt x="2860" y="6632"/>
                    <a:pt x="2962" y="6632"/>
                  </a:cubicBezTo>
                  <a:cubicBezTo>
                    <a:pt x="3065" y="6632"/>
                    <a:pt x="3167" y="6672"/>
                    <a:pt x="3246" y="6750"/>
                  </a:cubicBezTo>
                  <a:cubicBezTo>
                    <a:pt x="3608" y="7129"/>
                    <a:pt x="4097" y="7318"/>
                    <a:pt x="4585" y="7318"/>
                  </a:cubicBezTo>
                  <a:cubicBezTo>
                    <a:pt x="5073" y="7318"/>
                    <a:pt x="5562" y="7129"/>
                    <a:pt x="5924" y="6750"/>
                  </a:cubicBezTo>
                  <a:cubicBezTo>
                    <a:pt x="6003" y="6672"/>
                    <a:pt x="6113" y="6632"/>
                    <a:pt x="6223" y="6632"/>
                  </a:cubicBezTo>
                  <a:close/>
                  <a:moveTo>
                    <a:pt x="8737" y="0"/>
                  </a:moveTo>
                  <a:cubicBezTo>
                    <a:pt x="8681" y="0"/>
                    <a:pt x="8624" y="13"/>
                    <a:pt x="8570" y="40"/>
                  </a:cubicBezTo>
                  <a:cubicBezTo>
                    <a:pt x="7294" y="544"/>
                    <a:pt x="5932" y="796"/>
                    <a:pt x="4565" y="796"/>
                  </a:cubicBezTo>
                  <a:cubicBezTo>
                    <a:pt x="3199" y="796"/>
                    <a:pt x="1828" y="544"/>
                    <a:pt x="537" y="40"/>
                  </a:cubicBezTo>
                  <a:cubicBezTo>
                    <a:pt x="494" y="22"/>
                    <a:pt x="447" y="13"/>
                    <a:pt x="400" y="13"/>
                  </a:cubicBezTo>
                  <a:cubicBezTo>
                    <a:pt x="205" y="13"/>
                    <a:pt x="1" y="164"/>
                    <a:pt x="1" y="418"/>
                  </a:cubicBezTo>
                  <a:lnTo>
                    <a:pt x="1" y="5301"/>
                  </a:lnTo>
                  <a:cubicBezTo>
                    <a:pt x="1" y="7948"/>
                    <a:pt x="1891" y="10279"/>
                    <a:pt x="4475" y="10783"/>
                  </a:cubicBezTo>
                  <a:lnTo>
                    <a:pt x="4632" y="10783"/>
                  </a:lnTo>
                  <a:cubicBezTo>
                    <a:pt x="7247" y="10247"/>
                    <a:pt x="9137" y="7948"/>
                    <a:pt x="9137" y="5301"/>
                  </a:cubicBezTo>
                  <a:lnTo>
                    <a:pt x="9137" y="418"/>
                  </a:lnTo>
                  <a:cubicBezTo>
                    <a:pt x="9137" y="170"/>
                    <a:pt x="8943" y="0"/>
                    <a:pt x="8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pic>
        <p:nvPicPr>
          <p:cNvPr id="999" name="Google Shape;999;p58"/>
          <p:cNvPicPr preferRelativeResize="0"/>
          <p:nvPr/>
        </p:nvPicPr>
        <p:blipFill>
          <a:blip r:embed="rId3">
            <a:alphaModFix/>
          </a:blip>
          <a:stretch>
            <a:fillRect/>
          </a:stretch>
        </p:blipFill>
        <p:spPr>
          <a:xfrm>
            <a:off x="7175338" y="2342038"/>
            <a:ext cx="3305175" cy="3305175"/>
          </a:xfrm>
          <a:prstGeom prst="rect">
            <a:avLst/>
          </a:prstGeom>
          <a:noFill/>
          <a:ln>
            <a:noFill/>
          </a:ln>
        </p:spPr>
      </p:pic>
      <p:sp>
        <p:nvSpPr>
          <p:cNvPr id="1000" name="Google Shape;1000;p5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Sneak Peek</a:t>
            </a:r>
            <a:endParaRPr dirty="0"/>
          </a:p>
        </p:txBody>
      </p:sp>
      <p:pic>
        <p:nvPicPr>
          <p:cNvPr id="1001" name="Google Shape;1001;p58"/>
          <p:cNvPicPr preferRelativeResize="0"/>
          <p:nvPr/>
        </p:nvPicPr>
        <p:blipFill rotWithShape="1">
          <a:blip r:embed="rId4">
            <a:alphaModFix/>
          </a:blip>
          <a:srcRect t="39" b="39"/>
          <a:stretch/>
        </p:blipFill>
        <p:spPr>
          <a:xfrm>
            <a:off x="2868449" y="1579300"/>
            <a:ext cx="3407100" cy="2271000"/>
          </a:xfrm>
          <a:prstGeom prst="roundRect">
            <a:avLst>
              <a:gd name="adj" fmla="val 8152"/>
            </a:avLst>
          </a:prstGeom>
          <a:noFill/>
          <a:ln w="114300" cap="flat" cmpd="sng">
            <a:solidFill>
              <a:schemeClr val="accent4"/>
            </a:solidFill>
            <a:prstDash val="solid"/>
            <a:round/>
            <a:headEnd type="none" w="sm" len="sm"/>
            <a:tailEnd type="none" w="sm" len="sm"/>
          </a:ln>
        </p:spPr>
      </p:pic>
      <p:sp>
        <p:nvSpPr>
          <p:cNvPr id="1002" name="Google Shape;1002;p58">
            <a:hlinkClick r:id="rId5"/>
          </p:cNvPr>
          <p:cNvSpPr/>
          <p:nvPr/>
        </p:nvSpPr>
        <p:spPr>
          <a:xfrm rot="5400000">
            <a:off x="4208750" y="2392450"/>
            <a:ext cx="745500" cy="6447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8"/>
          <p:cNvSpPr txBox="1">
            <a:spLocks noGrp="1"/>
          </p:cNvSpPr>
          <p:nvPr>
            <p:ph type="subTitle" idx="4294967295"/>
          </p:nvPr>
        </p:nvSpPr>
        <p:spPr>
          <a:xfrm>
            <a:off x="2312750" y="4128500"/>
            <a:ext cx="4537500" cy="48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hlinkClick r:id="rId5"/>
              </a:rPr>
              <a:t>https://www.youtube.com/watch?v=NfDBL16OOYQ</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grpSp>
        <p:nvGrpSpPr>
          <p:cNvPr id="1139" name="Google Shape;1139;p62"/>
          <p:cNvGrpSpPr/>
          <p:nvPr/>
        </p:nvGrpSpPr>
        <p:grpSpPr>
          <a:xfrm>
            <a:off x="-1484312" y="-178835"/>
            <a:ext cx="10861402" cy="5727060"/>
            <a:chOff x="-1484312" y="-178835"/>
            <a:chExt cx="10861402" cy="5727060"/>
          </a:xfrm>
        </p:grpSpPr>
        <p:pic>
          <p:nvPicPr>
            <p:cNvPr id="1140" name="Google Shape;1140;p62"/>
            <p:cNvPicPr preferRelativeResize="0"/>
            <p:nvPr/>
          </p:nvPicPr>
          <p:blipFill>
            <a:blip r:embed="rId3">
              <a:alphaModFix/>
            </a:blip>
            <a:stretch>
              <a:fillRect/>
            </a:stretch>
          </p:blipFill>
          <p:spPr>
            <a:xfrm>
              <a:off x="-1484312" y="2243050"/>
              <a:ext cx="3305175" cy="3305175"/>
            </a:xfrm>
            <a:prstGeom prst="rect">
              <a:avLst/>
            </a:prstGeom>
            <a:noFill/>
            <a:ln>
              <a:noFill/>
            </a:ln>
          </p:spPr>
        </p:pic>
        <p:pic>
          <p:nvPicPr>
            <p:cNvPr id="1141" name="Google Shape;1141;p62"/>
            <p:cNvPicPr preferRelativeResize="0"/>
            <p:nvPr/>
          </p:nvPicPr>
          <p:blipFill>
            <a:blip r:embed="rId4">
              <a:alphaModFix/>
            </a:blip>
            <a:stretch>
              <a:fillRect/>
            </a:stretch>
          </p:blipFill>
          <p:spPr>
            <a:xfrm rot="11811241">
              <a:off x="7497314" y="-178835"/>
              <a:ext cx="1879776" cy="2429758"/>
            </a:xfrm>
            <a:prstGeom prst="rect">
              <a:avLst/>
            </a:prstGeom>
            <a:noFill/>
            <a:ln>
              <a:noFill/>
            </a:ln>
          </p:spPr>
        </p:pic>
        <p:pic>
          <p:nvPicPr>
            <p:cNvPr id="1142" name="Google Shape;1142;p62"/>
            <p:cNvPicPr preferRelativeResize="0"/>
            <p:nvPr/>
          </p:nvPicPr>
          <p:blipFill>
            <a:blip r:embed="rId5">
              <a:alphaModFix/>
            </a:blip>
            <a:stretch>
              <a:fillRect/>
            </a:stretch>
          </p:blipFill>
          <p:spPr>
            <a:xfrm>
              <a:off x="-268031" y="-123706"/>
              <a:ext cx="1856850" cy="1856850"/>
            </a:xfrm>
            <a:prstGeom prst="rect">
              <a:avLst/>
            </a:prstGeom>
            <a:noFill/>
            <a:ln>
              <a:noFill/>
            </a:ln>
          </p:spPr>
        </p:pic>
        <p:pic>
          <p:nvPicPr>
            <p:cNvPr id="1143" name="Google Shape;1143;p62"/>
            <p:cNvPicPr preferRelativeResize="0"/>
            <p:nvPr/>
          </p:nvPicPr>
          <p:blipFill>
            <a:blip r:embed="rId6">
              <a:alphaModFix/>
            </a:blip>
            <a:stretch>
              <a:fillRect/>
            </a:stretch>
          </p:blipFill>
          <p:spPr>
            <a:xfrm rot="19515089">
              <a:off x="6844383" y="3655712"/>
              <a:ext cx="1512108" cy="1512098"/>
            </a:xfrm>
            <a:prstGeom prst="rect">
              <a:avLst/>
            </a:prstGeom>
            <a:noFill/>
            <a:ln>
              <a:noFill/>
            </a:ln>
          </p:spPr>
        </p:pic>
      </p:grpSp>
      <p:sp>
        <p:nvSpPr>
          <p:cNvPr id="1144" name="Google Shape;1144;p62"/>
          <p:cNvSpPr txBox="1">
            <a:spLocks noGrp="1"/>
          </p:cNvSpPr>
          <p:nvPr>
            <p:ph type="subTitle" idx="1"/>
          </p:nvPr>
        </p:nvSpPr>
        <p:spPr>
          <a:xfrm>
            <a:off x="3401021" y="2312085"/>
            <a:ext cx="2341957" cy="519330"/>
          </a:xfrm>
          <a:prstGeom prst="rect">
            <a:avLst/>
          </a:prstGeom>
          <a:ln w="12700">
            <a:solidFill>
              <a:schemeClr val="accent4"/>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Any questions?</a:t>
            </a:r>
            <a:endParaRPr sz="2000" dirty="0"/>
          </a:p>
        </p:txBody>
      </p:sp>
      <p:sp>
        <p:nvSpPr>
          <p:cNvPr id="1145" name="Google Shape;1145;p62"/>
          <p:cNvSpPr txBox="1">
            <a:spLocks noGrp="1"/>
          </p:cNvSpPr>
          <p:nvPr>
            <p:ph type="ctrTitle"/>
          </p:nvPr>
        </p:nvSpPr>
        <p:spPr>
          <a:xfrm>
            <a:off x="1460706" y="645144"/>
            <a:ext cx="6222588" cy="78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6"/>
          <p:cNvSpPr txBox="1">
            <a:spLocks noGrp="1"/>
          </p:cNvSpPr>
          <p:nvPr>
            <p:ph type="body" idx="1"/>
          </p:nvPr>
        </p:nvSpPr>
        <p:spPr>
          <a:xfrm>
            <a:off x="720000" y="1118555"/>
            <a:ext cx="7704000" cy="351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E6646E"/>
              </a:buClr>
              <a:buSzPct val="75000"/>
              <a:buNone/>
            </a:pPr>
            <a:r>
              <a:rPr lang="en-US" sz="1400" b="1" dirty="0">
                <a:solidFill>
                  <a:schemeClr val="accent3">
                    <a:lumMod val="50000"/>
                  </a:schemeClr>
                </a:solidFill>
              </a:rPr>
              <a:t>Objective:</a:t>
            </a:r>
          </a:p>
          <a:p>
            <a:pPr marL="285750" lvl="0" indent="-285750" algn="l" rtl="0">
              <a:spcBef>
                <a:spcPts val="0"/>
              </a:spcBef>
              <a:spcAft>
                <a:spcPts val="0"/>
              </a:spcAft>
              <a:buClr>
                <a:srgbClr val="E6646E"/>
              </a:buClr>
              <a:buSzPct val="75000"/>
              <a:buFont typeface="Wingdings" panose="05000000000000000000" pitchFamily="2" charset="2"/>
              <a:buChar char="Ø"/>
            </a:pPr>
            <a:r>
              <a:rPr lang="en-US" sz="1400" dirty="0">
                <a:solidFill>
                  <a:schemeClr val="accent1"/>
                </a:solidFill>
              </a:rPr>
              <a:t>Enhancing flowers shopping experience.</a:t>
            </a:r>
          </a:p>
          <a:p>
            <a:pPr marL="0" lvl="0" indent="0" algn="l" rtl="0">
              <a:spcBef>
                <a:spcPts val="0"/>
              </a:spcBef>
              <a:spcAft>
                <a:spcPts val="0"/>
              </a:spcAft>
              <a:buClr>
                <a:srgbClr val="E6646E"/>
              </a:buClr>
              <a:buSzPct val="75000"/>
              <a:buNone/>
            </a:pPr>
            <a:endParaRPr lang="en-US" sz="1400" b="1" dirty="0">
              <a:solidFill>
                <a:schemeClr val="accent1"/>
              </a:solidFill>
            </a:endParaRPr>
          </a:p>
          <a:p>
            <a:pPr marL="0" lvl="0" indent="0" algn="l" rtl="0">
              <a:spcBef>
                <a:spcPts val="0"/>
              </a:spcBef>
              <a:spcAft>
                <a:spcPts val="0"/>
              </a:spcAft>
              <a:buClr>
                <a:srgbClr val="E6646E"/>
              </a:buClr>
              <a:buSzPct val="75000"/>
              <a:buNone/>
            </a:pPr>
            <a:r>
              <a:rPr lang="en-US" sz="1400" b="1" dirty="0">
                <a:solidFill>
                  <a:schemeClr val="accent3">
                    <a:lumMod val="50000"/>
                  </a:schemeClr>
                </a:solidFill>
              </a:rPr>
              <a:t>Description: </a:t>
            </a:r>
          </a:p>
          <a:p>
            <a:pPr marL="285750" lvl="0" indent="-285750" algn="l" rtl="0">
              <a:spcBef>
                <a:spcPts val="0"/>
              </a:spcBef>
              <a:spcAft>
                <a:spcPts val="0"/>
              </a:spcAft>
              <a:buClr>
                <a:srgbClr val="E6646E"/>
              </a:buClr>
              <a:buSzPct val="75000"/>
              <a:buFont typeface="Wingdings" panose="05000000000000000000" pitchFamily="2" charset="2"/>
              <a:buChar char="Ø"/>
            </a:pPr>
            <a:r>
              <a:rPr lang="en-US" sz="1400" dirty="0">
                <a:solidFill>
                  <a:schemeClr val="accent1"/>
                </a:solidFill>
              </a:rPr>
              <a:t>Florique is </a:t>
            </a:r>
            <a:r>
              <a:rPr lang="en-US" sz="1400" b="0" i="0" dirty="0">
                <a:solidFill>
                  <a:schemeClr val="accent1"/>
                </a:solidFill>
                <a:effectLst/>
                <a:latin typeface="Poppins" panose="00000500000000000000" pitchFamily="2" charset="0"/>
                <a:cs typeface="Poppins" panose="00000500000000000000" pitchFamily="2" charset="0"/>
              </a:rPr>
              <a:t>a cutting-edge flower stores application designed to revolutionize the way customers browse, customize, and purchase floral arrangements, while providing shop owners with powerful tools for inventory management, order processing, and customer engagement.</a:t>
            </a:r>
          </a:p>
          <a:p>
            <a:pPr marL="0" lvl="0" indent="0" algn="l" rtl="0">
              <a:spcBef>
                <a:spcPts val="0"/>
              </a:spcBef>
              <a:spcAft>
                <a:spcPts val="0"/>
              </a:spcAft>
              <a:buClr>
                <a:srgbClr val="E6646E"/>
              </a:buClr>
              <a:buSzPct val="75000"/>
              <a:buNone/>
            </a:pPr>
            <a:endParaRPr lang="en-US" sz="1400" dirty="0">
              <a:solidFill>
                <a:schemeClr val="accent1"/>
              </a:solidFill>
              <a:latin typeface="Poppins" panose="00000500000000000000" pitchFamily="2" charset="0"/>
              <a:cs typeface="Poppins" panose="00000500000000000000" pitchFamily="2" charset="0"/>
            </a:endParaRPr>
          </a:p>
          <a:p>
            <a:pPr marL="0" lvl="0" indent="0" algn="l">
              <a:spcBef>
                <a:spcPts val="0"/>
              </a:spcBef>
              <a:spcAft>
                <a:spcPts val="0"/>
              </a:spcAft>
              <a:buClr>
                <a:srgbClr val="E6646E"/>
              </a:buClr>
              <a:buSzPts val="440"/>
              <a:buFont typeface="Arial"/>
              <a:buNone/>
            </a:pPr>
            <a:r>
              <a:rPr lang="en-US" sz="1400" b="1" dirty="0">
                <a:solidFill>
                  <a:schemeClr val="accent3">
                    <a:lumMod val="50000"/>
                  </a:schemeClr>
                </a:solidFill>
              </a:rPr>
              <a:t>Why would Florique be needed:</a:t>
            </a:r>
          </a:p>
          <a:p>
            <a:pPr marL="171450" lvl="0" indent="-171450" algn="l" rtl="0">
              <a:spcBef>
                <a:spcPts val="0"/>
              </a:spcBef>
              <a:spcAft>
                <a:spcPts val="0"/>
              </a:spcAft>
              <a:buClr>
                <a:srgbClr val="E6646E"/>
              </a:buClr>
              <a:buSzPct val="75000"/>
              <a:buFont typeface="Wingdings" panose="05000000000000000000" pitchFamily="2" charset="2"/>
              <a:buChar char="Ø"/>
            </a:pPr>
            <a:r>
              <a:rPr lang="en-US" sz="1400" dirty="0">
                <a:solidFill>
                  <a:schemeClr val="accent1"/>
                </a:solidFill>
              </a:rPr>
              <a:t>   Bridging the digital gap in the traditional flower market.</a:t>
            </a:r>
          </a:p>
          <a:p>
            <a:pPr marL="171450" lvl="0" indent="-171450" algn="l" rtl="0">
              <a:spcBef>
                <a:spcPts val="0"/>
              </a:spcBef>
              <a:spcAft>
                <a:spcPts val="0"/>
              </a:spcAft>
              <a:buClr>
                <a:srgbClr val="E6646E"/>
              </a:buClr>
              <a:buSzPct val="75000"/>
              <a:buFont typeface="Wingdings" panose="05000000000000000000" pitchFamily="2" charset="2"/>
              <a:buChar char="Ø"/>
            </a:pPr>
            <a:r>
              <a:rPr lang="en-US" sz="1400" dirty="0">
                <a:solidFill>
                  <a:schemeClr val="accent1"/>
                </a:solidFill>
              </a:rPr>
              <a:t>   Meeting modern consumer expectations for convenience and customization.</a:t>
            </a:r>
          </a:p>
          <a:p>
            <a:pPr marL="171450" lvl="0" indent="-171450" algn="l" rtl="0">
              <a:spcBef>
                <a:spcPts val="0"/>
              </a:spcBef>
              <a:spcAft>
                <a:spcPts val="0"/>
              </a:spcAft>
              <a:buClr>
                <a:srgbClr val="E6646E"/>
              </a:buClr>
              <a:buSzPct val="75000"/>
              <a:buFont typeface="Wingdings" panose="05000000000000000000" pitchFamily="2" charset="2"/>
              <a:buChar char="Ø"/>
            </a:pPr>
            <a:r>
              <a:rPr lang="en-US" sz="1400" dirty="0">
                <a:solidFill>
                  <a:schemeClr val="accent1"/>
                </a:solidFill>
              </a:rPr>
              <a:t>   Providing shop owners with tools to optimize operations and grow their business.</a:t>
            </a:r>
          </a:p>
        </p:txBody>
      </p:sp>
      <p:sp>
        <p:nvSpPr>
          <p:cNvPr id="304" name="Google Shape;304;p36"/>
          <p:cNvSpPr txBox="1">
            <a:spLocks noGrp="1"/>
          </p:cNvSpPr>
          <p:nvPr>
            <p:ph type="title"/>
          </p:nvPr>
        </p:nvSpPr>
        <p:spPr>
          <a:xfrm>
            <a:off x="720000" y="248675"/>
            <a:ext cx="7704000" cy="572700"/>
          </a:xfrm>
          <a:prstGeom prst="rect">
            <a:avLst/>
          </a:prstGeom>
        </p:spPr>
        <p:txBody>
          <a:bodyPr spcFirstLastPara="1" wrap="square" lIns="91425" tIns="91425" rIns="91425" bIns="91425" anchor="ctr" anchorCtr="0">
            <a:noAutofit/>
          </a:bodyPr>
          <a:lstStyle/>
          <a:p>
            <a:r>
              <a:rPr lang="en-US" b="1" i="0" dirty="0">
                <a:effectLst>
                  <a:outerShdw blurRad="38100" dist="38100" dir="2700000" algn="tl">
                    <a:srgbClr val="000000">
                      <a:alpha val="43137"/>
                    </a:srgbClr>
                  </a:outerShdw>
                </a:effectLst>
                <a:latin typeface="Croissant One" panose="020B0604020202020204" charset="0"/>
              </a:rPr>
              <a:t>System Description </a:t>
            </a:r>
            <a:r>
              <a:rPr lang="en-US" b="1" dirty="0">
                <a:effectLst>
                  <a:outerShdw blurRad="38100" dist="38100" dir="2700000" algn="tl">
                    <a:srgbClr val="000000">
                      <a:alpha val="43137"/>
                    </a:srgbClr>
                  </a:outerShdw>
                </a:effectLst>
                <a:latin typeface="Croissant One" panose="020B0604020202020204" charset="0"/>
              </a:rPr>
              <a:t>&amp;</a:t>
            </a:r>
            <a:r>
              <a:rPr lang="en-US" b="1" i="0" dirty="0">
                <a:effectLst>
                  <a:outerShdw blurRad="38100" dist="38100" dir="2700000" algn="tl">
                    <a:srgbClr val="000000">
                      <a:alpha val="43137"/>
                    </a:srgbClr>
                  </a:outerShdw>
                </a:effectLst>
                <a:latin typeface="Croissant One" panose="020B0604020202020204" charset="0"/>
              </a:rPr>
              <a:t> Need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4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effectLst>
                  <a:outerShdw blurRad="38100" dist="38100" dir="2700000" algn="tl">
                    <a:srgbClr val="000000">
                      <a:alpha val="43137"/>
                    </a:srgbClr>
                  </a:outerShdw>
                </a:effectLst>
              </a:rPr>
              <a:t>Florique’s Features</a:t>
            </a:r>
            <a:endParaRPr b="1" dirty="0">
              <a:effectLst>
                <a:outerShdw blurRad="38100" dist="38100" dir="2700000" algn="tl">
                  <a:srgbClr val="000000">
                    <a:alpha val="43137"/>
                  </a:srgbClr>
                </a:outerShdw>
              </a:effectLst>
            </a:endParaRPr>
          </a:p>
        </p:txBody>
      </p:sp>
      <p:sp>
        <p:nvSpPr>
          <p:cNvPr id="642" name="Google Shape;642;p49"/>
          <p:cNvSpPr txBox="1">
            <a:spLocks noGrp="1"/>
          </p:cNvSpPr>
          <p:nvPr>
            <p:ph type="subTitle" idx="1"/>
          </p:nvPr>
        </p:nvSpPr>
        <p:spPr>
          <a:xfrm>
            <a:off x="362401" y="3175322"/>
            <a:ext cx="1818000" cy="881100"/>
          </a:xfrm>
          <a:prstGeom prst="rect">
            <a:avLst/>
          </a:prstGeom>
          <a:ln>
            <a:solidFill>
              <a:schemeClr val="accent4"/>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Quickly browse and filter stores</a:t>
            </a:r>
            <a:endParaRPr dirty="0"/>
          </a:p>
        </p:txBody>
      </p:sp>
      <p:sp>
        <p:nvSpPr>
          <p:cNvPr id="643" name="Google Shape;643;p49"/>
          <p:cNvSpPr txBox="1">
            <a:spLocks noGrp="1"/>
          </p:cNvSpPr>
          <p:nvPr>
            <p:ph type="subTitle" idx="2"/>
          </p:nvPr>
        </p:nvSpPr>
        <p:spPr>
          <a:xfrm>
            <a:off x="2520799" y="3161931"/>
            <a:ext cx="1819800" cy="881100"/>
          </a:xfrm>
          <a:prstGeom prst="rect">
            <a:avLst/>
          </a:prstGeom>
          <a:ln>
            <a:solidFill>
              <a:schemeClr val="accent4"/>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Tracking orders and updating their status</a:t>
            </a:r>
            <a:endParaRPr dirty="0"/>
          </a:p>
        </p:txBody>
      </p:sp>
      <p:sp>
        <p:nvSpPr>
          <p:cNvPr id="644" name="Google Shape;644;p49"/>
          <p:cNvSpPr txBox="1">
            <a:spLocks noGrp="1"/>
          </p:cNvSpPr>
          <p:nvPr>
            <p:ph type="ctrTitle" idx="3"/>
          </p:nvPr>
        </p:nvSpPr>
        <p:spPr>
          <a:xfrm>
            <a:off x="361501" y="2714313"/>
            <a:ext cx="1819800" cy="38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4">
                    <a:lumMod val="75000"/>
                  </a:schemeClr>
                </a:solidFill>
              </a:rPr>
              <a:t>Feature 1</a:t>
            </a:r>
            <a:endParaRPr dirty="0">
              <a:solidFill>
                <a:schemeClr val="accent4">
                  <a:lumMod val="75000"/>
                </a:schemeClr>
              </a:solidFill>
            </a:endParaRPr>
          </a:p>
        </p:txBody>
      </p:sp>
      <p:sp>
        <p:nvSpPr>
          <p:cNvPr id="645" name="Google Shape;645;p49"/>
          <p:cNvSpPr txBox="1">
            <a:spLocks noGrp="1"/>
          </p:cNvSpPr>
          <p:nvPr>
            <p:ph type="ctrTitle" idx="4"/>
          </p:nvPr>
        </p:nvSpPr>
        <p:spPr>
          <a:xfrm>
            <a:off x="2520499" y="2700922"/>
            <a:ext cx="1819800" cy="38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4">
                    <a:lumMod val="75000"/>
                  </a:schemeClr>
                </a:solidFill>
              </a:rPr>
              <a:t>Feature 2</a:t>
            </a:r>
            <a:endParaRPr dirty="0">
              <a:solidFill>
                <a:schemeClr val="accent4">
                  <a:lumMod val="75000"/>
                </a:schemeClr>
              </a:solidFill>
            </a:endParaRPr>
          </a:p>
        </p:txBody>
      </p:sp>
      <p:sp>
        <p:nvSpPr>
          <p:cNvPr id="646" name="Google Shape;646;p49"/>
          <p:cNvSpPr txBox="1">
            <a:spLocks noGrp="1"/>
          </p:cNvSpPr>
          <p:nvPr>
            <p:ph type="subTitle" idx="5"/>
          </p:nvPr>
        </p:nvSpPr>
        <p:spPr>
          <a:xfrm>
            <a:off x="4644296" y="3175322"/>
            <a:ext cx="1818000" cy="881100"/>
          </a:xfrm>
          <a:prstGeom prst="rect">
            <a:avLst/>
          </a:prstGeom>
          <a:ln>
            <a:solidFill>
              <a:schemeClr val="accent4"/>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Inventory management and revenue analytics</a:t>
            </a:r>
          </a:p>
        </p:txBody>
      </p:sp>
      <p:sp>
        <p:nvSpPr>
          <p:cNvPr id="647" name="Google Shape;647;p49"/>
          <p:cNvSpPr txBox="1">
            <a:spLocks noGrp="1"/>
          </p:cNvSpPr>
          <p:nvPr>
            <p:ph type="ctrTitle" idx="6"/>
          </p:nvPr>
        </p:nvSpPr>
        <p:spPr>
          <a:xfrm>
            <a:off x="4642796" y="2714313"/>
            <a:ext cx="1819800" cy="38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4">
                    <a:lumMod val="75000"/>
                  </a:schemeClr>
                </a:solidFill>
              </a:rPr>
              <a:t>Feature 3</a:t>
            </a:r>
            <a:endParaRPr dirty="0">
              <a:solidFill>
                <a:schemeClr val="accent4">
                  <a:lumMod val="75000"/>
                </a:schemeClr>
              </a:solidFill>
            </a:endParaRPr>
          </a:p>
        </p:txBody>
      </p:sp>
      <p:sp>
        <p:nvSpPr>
          <p:cNvPr id="648" name="Google Shape;648;p49"/>
          <p:cNvSpPr txBox="1">
            <a:spLocks noGrp="1"/>
          </p:cNvSpPr>
          <p:nvPr>
            <p:ph type="subTitle" idx="7"/>
          </p:nvPr>
        </p:nvSpPr>
        <p:spPr>
          <a:xfrm>
            <a:off x="6766293" y="3175322"/>
            <a:ext cx="1818000" cy="881100"/>
          </a:xfrm>
          <a:prstGeom prst="rect">
            <a:avLst/>
          </a:prstGeom>
          <a:ln>
            <a:solidFill>
              <a:schemeClr val="accent4"/>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Placing orders</a:t>
            </a:r>
          </a:p>
          <a:p>
            <a:pPr marL="0" lvl="0" indent="0" algn="ctr" rtl="0">
              <a:spcBef>
                <a:spcPts val="0"/>
              </a:spcBef>
              <a:spcAft>
                <a:spcPts val="0"/>
              </a:spcAft>
              <a:buNone/>
            </a:pPr>
            <a:r>
              <a:rPr lang="en-US" dirty="0"/>
              <a:t>using a special bouquet designer</a:t>
            </a:r>
          </a:p>
        </p:txBody>
      </p:sp>
      <p:sp>
        <p:nvSpPr>
          <p:cNvPr id="649" name="Google Shape;649;p49"/>
          <p:cNvSpPr txBox="1">
            <a:spLocks noGrp="1"/>
          </p:cNvSpPr>
          <p:nvPr>
            <p:ph type="ctrTitle" idx="8"/>
          </p:nvPr>
        </p:nvSpPr>
        <p:spPr>
          <a:xfrm>
            <a:off x="6765393" y="2714313"/>
            <a:ext cx="1819800" cy="38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4">
                    <a:lumMod val="75000"/>
                  </a:schemeClr>
                </a:solidFill>
              </a:rPr>
              <a:t>Feature 4</a:t>
            </a:r>
            <a:endParaRPr dirty="0">
              <a:solidFill>
                <a:schemeClr val="accent4">
                  <a:lumMod val="75000"/>
                </a:schemeClr>
              </a:solidFill>
            </a:endParaRPr>
          </a:p>
        </p:txBody>
      </p:sp>
      <p:grpSp>
        <p:nvGrpSpPr>
          <p:cNvPr id="650" name="Google Shape;650;p49"/>
          <p:cNvGrpSpPr/>
          <p:nvPr/>
        </p:nvGrpSpPr>
        <p:grpSpPr>
          <a:xfrm>
            <a:off x="816751" y="1645650"/>
            <a:ext cx="909300" cy="911925"/>
            <a:chOff x="2211300" y="1483725"/>
            <a:chExt cx="909300" cy="911925"/>
          </a:xfrm>
        </p:grpSpPr>
        <p:sp>
          <p:nvSpPr>
            <p:cNvPr id="651" name="Google Shape;651;p49"/>
            <p:cNvSpPr/>
            <p:nvPr/>
          </p:nvSpPr>
          <p:spPr>
            <a:xfrm>
              <a:off x="2309250" y="1610739"/>
              <a:ext cx="713400" cy="71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9"/>
            <p:cNvSpPr/>
            <p:nvPr/>
          </p:nvSpPr>
          <p:spPr>
            <a:xfrm>
              <a:off x="2289200" y="1552525"/>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9"/>
            <p:cNvSpPr/>
            <p:nvPr/>
          </p:nvSpPr>
          <p:spPr>
            <a:xfrm>
              <a:off x="2489250" y="1483725"/>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9"/>
            <p:cNvSpPr/>
            <p:nvPr/>
          </p:nvSpPr>
          <p:spPr>
            <a:xfrm>
              <a:off x="2669250" y="1552525"/>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9"/>
            <p:cNvSpPr/>
            <p:nvPr/>
          </p:nvSpPr>
          <p:spPr>
            <a:xfrm>
              <a:off x="2767200" y="1739575"/>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9"/>
            <p:cNvSpPr/>
            <p:nvPr/>
          </p:nvSpPr>
          <p:spPr>
            <a:xfrm>
              <a:off x="2211300" y="1739575"/>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9"/>
            <p:cNvSpPr/>
            <p:nvPr/>
          </p:nvSpPr>
          <p:spPr>
            <a:xfrm rot="10800000" flipH="1">
              <a:off x="2289200" y="1973450"/>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9"/>
            <p:cNvSpPr/>
            <p:nvPr/>
          </p:nvSpPr>
          <p:spPr>
            <a:xfrm rot="10800000" flipH="1">
              <a:off x="2509300" y="2042250"/>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9"/>
            <p:cNvSpPr/>
            <p:nvPr/>
          </p:nvSpPr>
          <p:spPr>
            <a:xfrm rot="10800000" flipH="1">
              <a:off x="2669250" y="1973450"/>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0" name="Google Shape;660;p49"/>
          <p:cNvGrpSpPr/>
          <p:nvPr/>
        </p:nvGrpSpPr>
        <p:grpSpPr>
          <a:xfrm>
            <a:off x="2975749" y="1632259"/>
            <a:ext cx="909300" cy="911925"/>
            <a:chOff x="2211300" y="1483725"/>
            <a:chExt cx="909300" cy="911925"/>
          </a:xfrm>
        </p:grpSpPr>
        <p:sp>
          <p:nvSpPr>
            <p:cNvPr id="661" name="Google Shape;661;p49"/>
            <p:cNvSpPr/>
            <p:nvPr/>
          </p:nvSpPr>
          <p:spPr>
            <a:xfrm>
              <a:off x="2309250" y="1610739"/>
              <a:ext cx="713400" cy="71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9"/>
            <p:cNvSpPr/>
            <p:nvPr/>
          </p:nvSpPr>
          <p:spPr>
            <a:xfrm>
              <a:off x="2289200" y="1552525"/>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9"/>
            <p:cNvSpPr/>
            <p:nvPr/>
          </p:nvSpPr>
          <p:spPr>
            <a:xfrm>
              <a:off x="2489250" y="1483725"/>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9"/>
            <p:cNvSpPr/>
            <p:nvPr/>
          </p:nvSpPr>
          <p:spPr>
            <a:xfrm>
              <a:off x="2669250" y="1552525"/>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9"/>
            <p:cNvSpPr/>
            <p:nvPr/>
          </p:nvSpPr>
          <p:spPr>
            <a:xfrm>
              <a:off x="2767200" y="1739575"/>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9"/>
            <p:cNvSpPr/>
            <p:nvPr/>
          </p:nvSpPr>
          <p:spPr>
            <a:xfrm>
              <a:off x="2211300" y="1739575"/>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9"/>
            <p:cNvSpPr/>
            <p:nvPr/>
          </p:nvSpPr>
          <p:spPr>
            <a:xfrm rot="10800000" flipH="1">
              <a:off x="2289200" y="1973450"/>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9"/>
            <p:cNvSpPr/>
            <p:nvPr/>
          </p:nvSpPr>
          <p:spPr>
            <a:xfrm rot="10800000" flipH="1">
              <a:off x="2509300" y="2042250"/>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9"/>
            <p:cNvSpPr/>
            <p:nvPr/>
          </p:nvSpPr>
          <p:spPr>
            <a:xfrm rot="10800000" flipH="1">
              <a:off x="2669250" y="1973450"/>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49"/>
          <p:cNvGrpSpPr/>
          <p:nvPr/>
        </p:nvGrpSpPr>
        <p:grpSpPr>
          <a:xfrm>
            <a:off x="5098046" y="1645650"/>
            <a:ext cx="909300" cy="911925"/>
            <a:chOff x="2211300" y="1483725"/>
            <a:chExt cx="909300" cy="911925"/>
          </a:xfrm>
        </p:grpSpPr>
        <p:sp>
          <p:nvSpPr>
            <p:cNvPr id="671" name="Google Shape;671;p49"/>
            <p:cNvSpPr/>
            <p:nvPr/>
          </p:nvSpPr>
          <p:spPr>
            <a:xfrm>
              <a:off x="2309250" y="1610739"/>
              <a:ext cx="713400" cy="71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9"/>
            <p:cNvSpPr/>
            <p:nvPr/>
          </p:nvSpPr>
          <p:spPr>
            <a:xfrm>
              <a:off x="2289200" y="1552525"/>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9"/>
            <p:cNvSpPr/>
            <p:nvPr/>
          </p:nvSpPr>
          <p:spPr>
            <a:xfrm>
              <a:off x="2489250" y="1483725"/>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9"/>
            <p:cNvSpPr/>
            <p:nvPr/>
          </p:nvSpPr>
          <p:spPr>
            <a:xfrm>
              <a:off x="2669250" y="1552525"/>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9"/>
            <p:cNvSpPr/>
            <p:nvPr/>
          </p:nvSpPr>
          <p:spPr>
            <a:xfrm>
              <a:off x="2767200" y="1739575"/>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9"/>
            <p:cNvSpPr/>
            <p:nvPr/>
          </p:nvSpPr>
          <p:spPr>
            <a:xfrm>
              <a:off x="2211300" y="1739575"/>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9"/>
            <p:cNvSpPr/>
            <p:nvPr/>
          </p:nvSpPr>
          <p:spPr>
            <a:xfrm rot="10800000" flipH="1">
              <a:off x="2289200" y="1973450"/>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9"/>
            <p:cNvSpPr/>
            <p:nvPr/>
          </p:nvSpPr>
          <p:spPr>
            <a:xfrm rot="10800000" flipH="1">
              <a:off x="2509300" y="2042250"/>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9"/>
            <p:cNvSpPr/>
            <p:nvPr/>
          </p:nvSpPr>
          <p:spPr>
            <a:xfrm rot="10800000" flipH="1">
              <a:off x="2669250" y="1973450"/>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0" name="Google Shape;680;p49"/>
          <p:cNvGrpSpPr/>
          <p:nvPr/>
        </p:nvGrpSpPr>
        <p:grpSpPr>
          <a:xfrm>
            <a:off x="7220643" y="1645650"/>
            <a:ext cx="909300" cy="911925"/>
            <a:chOff x="2211300" y="1483725"/>
            <a:chExt cx="909300" cy="911925"/>
          </a:xfrm>
        </p:grpSpPr>
        <p:sp>
          <p:nvSpPr>
            <p:cNvPr id="681" name="Google Shape;681;p49"/>
            <p:cNvSpPr/>
            <p:nvPr/>
          </p:nvSpPr>
          <p:spPr>
            <a:xfrm>
              <a:off x="2309250" y="1610739"/>
              <a:ext cx="713400" cy="71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9"/>
            <p:cNvSpPr/>
            <p:nvPr/>
          </p:nvSpPr>
          <p:spPr>
            <a:xfrm>
              <a:off x="2289200" y="1552525"/>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9"/>
            <p:cNvSpPr/>
            <p:nvPr/>
          </p:nvSpPr>
          <p:spPr>
            <a:xfrm>
              <a:off x="2489250" y="1483725"/>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9"/>
            <p:cNvSpPr/>
            <p:nvPr/>
          </p:nvSpPr>
          <p:spPr>
            <a:xfrm>
              <a:off x="2669250" y="1552525"/>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9"/>
            <p:cNvSpPr/>
            <p:nvPr/>
          </p:nvSpPr>
          <p:spPr>
            <a:xfrm>
              <a:off x="2767200" y="1739575"/>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9"/>
            <p:cNvSpPr/>
            <p:nvPr/>
          </p:nvSpPr>
          <p:spPr>
            <a:xfrm>
              <a:off x="2211300" y="1739575"/>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9"/>
            <p:cNvSpPr/>
            <p:nvPr/>
          </p:nvSpPr>
          <p:spPr>
            <a:xfrm rot="10800000" flipH="1">
              <a:off x="2289200" y="1973450"/>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9"/>
            <p:cNvSpPr/>
            <p:nvPr/>
          </p:nvSpPr>
          <p:spPr>
            <a:xfrm rot="10800000" flipH="1">
              <a:off x="2509300" y="2042250"/>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9"/>
            <p:cNvSpPr/>
            <p:nvPr/>
          </p:nvSpPr>
          <p:spPr>
            <a:xfrm rot="10800000" flipH="1">
              <a:off x="2669250" y="1973450"/>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49"/>
          <p:cNvGrpSpPr/>
          <p:nvPr/>
        </p:nvGrpSpPr>
        <p:grpSpPr>
          <a:xfrm>
            <a:off x="7463549" y="1904832"/>
            <a:ext cx="420775" cy="393561"/>
            <a:chOff x="-4118225" y="3990475"/>
            <a:chExt cx="292225" cy="273325"/>
          </a:xfrm>
        </p:grpSpPr>
        <p:sp>
          <p:nvSpPr>
            <p:cNvPr id="691" name="Google Shape;691;p49"/>
            <p:cNvSpPr/>
            <p:nvPr/>
          </p:nvSpPr>
          <p:spPr>
            <a:xfrm>
              <a:off x="-3963850" y="4040100"/>
              <a:ext cx="51200" cy="51225"/>
            </a:xfrm>
            <a:custGeom>
              <a:avLst/>
              <a:gdLst/>
              <a:ahLst/>
              <a:cxnLst/>
              <a:rect l="l" t="t" r="r" b="b"/>
              <a:pathLst>
                <a:path w="2048" h="2049" extrusionOk="0">
                  <a:moveTo>
                    <a:pt x="1008" y="0"/>
                  </a:moveTo>
                  <a:cubicBezTo>
                    <a:pt x="473" y="0"/>
                    <a:pt x="0" y="473"/>
                    <a:pt x="0" y="1040"/>
                  </a:cubicBezTo>
                  <a:cubicBezTo>
                    <a:pt x="0" y="1607"/>
                    <a:pt x="473" y="2048"/>
                    <a:pt x="1008" y="2048"/>
                  </a:cubicBezTo>
                  <a:cubicBezTo>
                    <a:pt x="1575" y="2048"/>
                    <a:pt x="2048" y="1607"/>
                    <a:pt x="2048" y="1040"/>
                  </a:cubicBezTo>
                  <a:cubicBezTo>
                    <a:pt x="2048" y="473"/>
                    <a:pt x="1575" y="0"/>
                    <a:pt x="10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9"/>
            <p:cNvSpPr/>
            <p:nvPr/>
          </p:nvSpPr>
          <p:spPr>
            <a:xfrm>
              <a:off x="-4015050" y="3990475"/>
              <a:ext cx="153600" cy="153625"/>
            </a:xfrm>
            <a:custGeom>
              <a:avLst/>
              <a:gdLst/>
              <a:ahLst/>
              <a:cxnLst/>
              <a:rect l="l" t="t" r="r" b="b"/>
              <a:pathLst>
                <a:path w="6144" h="6145" extrusionOk="0">
                  <a:moveTo>
                    <a:pt x="3056" y="1324"/>
                  </a:moveTo>
                  <a:cubicBezTo>
                    <a:pt x="4001" y="1324"/>
                    <a:pt x="4757" y="2080"/>
                    <a:pt x="4757" y="3025"/>
                  </a:cubicBezTo>
                  <a:cubicBezTo>
                    <a:pt x="4757" y="3970"/>
                    <a:pt x="4033" y="4726"/>
                    <a:pt x="3056" y="4726"/>
                  </a:cubicBezTo>
                  <a:cubicBezTo>
                    <a:pt x="2111" y="4726"/>
                    <a:pt x="1386" y="3970"/>
                    <a:pt x="1386" y="3025"/>
                  </a:cubicBezTo>
                  <a:cubicBezTo>
                    <a:pt x="1386" y="2080"/>
                    <a:pt x="2111" y="1324"/>
                    <a:pt x="3056" y="1324"/>
                  </a:cubicBezTo>
                  <a:close/>
                  <a:moveTo>
                    <a:pt x="3056" y="1"/>
                  </a:moveTo>
                  <a:cubicBezTo>
                    <a:pt x="1386" y="1"/>
                    <a:pt x="0" y="1355"/>
                    <a:pt x="0" y="3057"/>
                  </a:cubicBezTo>
                  <a:cubicBezTo>
                    <a:pt x="0" y="4758"/>
                    <a:pt x="1323" y="6144"/>
                    <a:pt x="3056" y="6144"/>
                  </a:cubicBezTo>
                  <a:cubicBezTo>
                    <a:pt x="4757" y="6144"/>
                    <a:pt x="6144" y="4758"/>
                    <a:pt x="6144" y="3057"/>
                  </a:cubicBezTo>
                  <a:cubicBezTo>
                    <a:pt x="6144" y="1355"/>
                    <a:pt x="4757" y="1"/>
                    <a:pt x="30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9"/>
            <p:cNvSpPr/>
            <p:nvPr/>
          </p:nvSpPr>
          <p:spPr>
            <a:xfrm>
              <a:off x="-4118225" y="4144075"/>
              <a:ext cx="33875" cy="119725"/>
            </a:xfrm>
            <a:custGeom>
              <a:avLst/>
              <a:gdLst/>
              <a:ahLst/>
              <a:cxnLst/>
              <a:rect l="l" t="t" r="r" b="b"/>
              <a:pathLst>
                <a:path w="1355" h="4789" extrusionOk="0">
                  <a:moveTo>
                    <a:pt x="347" y="0"/>
                  </a:moveTo>
                  <a:cubicBezTo>
                    <a:pt x="158" y="0"/>
                    <a:pt x="0" y="158"/>
                    <a:pt x="0" y="347"/>
                  </a:cubicBezTo>
                  <a:lnTo>
                    <a:pt x="0" y="4442"/>
                  </a:lnTo>
                  <a:cubicBezTo>
                    <a:pt x="0" y="4631"/>
                    <a:pt x="158" y="4789"/>
                    <a:pt x="347" y="4789"/>
                  </a:cubicBezTo>
                  <a:lnTo>
                    <a:pt x="1008" y="4789"/>
                  </a:lnTo>
                  <a:cubicBezTo>
                    <a:pt x="1134" y="4789"/>
                    <a:pt x="1260" y="4757"/>
                    <a:pt x="1355" y="4726"/>
                  </a:cubicBezTo>
                  <a:lnTo>
                    <a:pt x="1355" y="63"/>
                  </a:lnTo>
                  <a:cubicBezTo>
                    <a:pt x="1260" y="32"/>
                    <a:pt x="1134" y="0"/>
                    <a:pt x="10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9"/>
            <p:cNvSpPr/>
            <p:nvPr/>
          </p:nvSpPr>
          <p:spPr>
            <a:xfrm>
              <a:off x="-4067050" y="4143750"/>
              <a:ext cx="241050" cy="120050"/>
            </a:xfrm>
            <a:custGeom>
              <a:avLst/>
              <a:gdLst/>
              <a:ahLst/>
              <a:cxnLst/>
              <a:rect l="l" t="t" r="r" b="b"/>
              <a:pathLst>
                <a:path w="9642" h="4802" extrusionOk="0">
                  <a:moveTo>
                    <a:pt x="1750" y="1"/>
                  </a:moveTo>
                  <a:cubicBezTo>
                    <a:pt x="1124" y="1"/>
                    <a:pt x="537" y="197"/>
                    <a:pt x="1" y="549"/>
                  </a:cubicBezTo>
                  <a:lnTo>
                    <a:pt x="1" y="4550"/>
                  </a:lnTo>
                  <a:cubicBezTo>
                    <a:pt x="410" y="4707"/>
                    <a:pt x="883" y="4802"/>
                    <a:pt x="1356" y="4802"/>
                  </a:cubicBezTo>
                  <a:lnTo>
                    <a:pt x="5294" y="4802"/>
                  </a:lnTo>
                  <a:cubicBezTo>
                    <a:pt x="5735" y="4802"/>
                    <a:pt x="6144" y="4644"/>
                    <a:pt x="6459" y="4392"/>
                  </a:cubicBezTo>
                  <a:cubicBezTo>
                    <a:pt x="6459" y="4392"/>
                    <a:pt x="8507" y="2502"/>
                    <a:pt x="9169" y="1872"/>
                  </a:cubicBezTo>
                  <a:cubicBezTo>
                    <a:pt x="9169" y="1872"/>
                    <a:pt x="9547" y="1399"/>
                    <a:pt x="9547" y="1021"/>
                  </a:cubicBezTo>
                  <a:cubicBezTo>
                    <a:pt x="9641" y="454"/>
                    <a:pt x="9169" y="13"/>
                    <a:pt x="8602" y="13"/>
                  </a:cubicBezTo>
                  <a:cubicBezTo>
                    <a:pt x="8413" y="13"/>
                    <a:pt x="7751" y="202"/>
                    <a:pt x="6711" y="1777"/>
                  </a:cubicBezTo>
                  <a:cubicBezTo>
                    <a:pt x="6333" y="2376"/>
                    <a:pt x="5766" y="2754"/>
                    <a:pt x="5199" y="2754"/>
                  </a:cubicBezTo>
                  <a:lnTo>
                    <a:pt x="2710" y="2754"/>
                  </a:lnTo>
                  <a:cubicBezTo>
                    <a:pt x="2584" y="2754"/>
                    <a:pt x="2458" y="2849"/>
                    <a:pt x="2395" y="2975"/>
                  </a:cubicBezTo>
                  <a:cubicBezTo>
                    <a:pt x="2333" y="3099"/>
                    <a:pt x="2223" y="3152"/>
                    <a:pt x="2110" y="3152"/>
                  </a:cubicBezTo>
                  <a:cubicBezTo>
                    <a:pt x="1880" y="3152"/>
                    <a:pt x="1638" y="2934"/>
                    <a:pt x="1765" y="2660"/>
                  </a:cubicBezTo>
                  <a:cubicBezTo>
                    <a:pt x="1923" y="2344"/>
                    <a:pt x="2238" y="2092"/>
                    <a:pt x="2616" y="2092"/>
                  </a:cubicBezTo>
                  <a:lnTo>
                    <a:pt x="5231" y="2092"/>
                  </a:lnTo>
                  <a:cubicBezTo>
                    <a:pt x="6081" y="2061"/>
                    <a:pt x="6081" y="706"/>
                    <a:pt x="5136" y="706"/>
                  </a:cubicBezTo>
                  <a:lnTo>
                    <a:pt x="3844" y="706"/>
                  </a:lnTo>
                  <a:cubicBezTo>
                    <a:pt x="3116" y="220"/>
                    <a:pt x="2412" y="1"/>
                    <a:pt x="17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5" name="Google Shape;695;p49"/>
          <p:cNvGrpSpPr/>
          <p:nvPr/>
        </p:nvGrpSpPr>
        <p:grpSpPr>
          <a:xfrm>
            <a:off x="1054098" y="1891999"/>
            <a:ext cx="434634" cy="419227"/>
            <a:chOff x="-3768700" y="3253275"/>
            <a:chExt cx="301850" cy="291150"/>
          </a:xfrm>
        </p:grpSpPr>
        <p:sp>
          <p:nvSpPr>
            <p:cNvPr id="696" name="Google Shape;696;p49"/>
            <p:cNvSpPr/>
            <p:nvPr/>
          </p:nvSpPr>
          <p:spPr>
            <a:xfrm>
              <a:off x="-3603925" y="3355650"/>
              <a:ext cx="69350" cy="33900"/>
            </a:xfrm>
            <a:custGeom>
              <a:avLst/>
              <a:gdLst/>
              <a:ahLst/>
              <a:cxnLst/>
              <a:rect l="l" t="t" r="r" b="b"/>
              <a:pathLst>
                <a:path w="2774" h="1356" extrusionOk="0">
                  <a:moveTo>
                    <a:pt x="1040" y="1"/>
                  </a:moveTo>
                  <a:cubicBezTo>
                    <a:pt x="505" y="1"/>
                    <a:pt x="1" y="473"/>
                    <a:pt x="1" y="1009"/>
                  </a:cubicBezTo>
                  <a:lnTo>
                    <a:pt x="1" y="1356"/>
                  </a:lnTo>
                  <a:lnTo>
                    <a:pt x="2773" y="1356"/>
                  </a:lnTo>
                  <a:lnTo>
                    <a:pt x="2773" y="1009"/>
                  </a:lnTo>
                  <a:cubicBezTo>
                    <a:pt x="2742" y="473"/>
                    <a:pt x="2269" y="1"/>
                    <a:pt x="17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9"/>
            <p:cNvSpPr/>
            <p:nvPr/>
          </p:nvSpPr>
          <p:spPr>
            <a:xfrm>
              <a:off x="-3586600" y="3305250"/>
              <a:ext cx="33125" cy="33100"/>
            </a:xfrm>
            <a:custGeom>
              <a:avLst/>
              <a:gdLst/>
              <a:ahLst/>
              <a:cxnLst/>
              <a:rect l="l" t="t" r="r" b="b"/>
              <a:pathLst>
                <a:path w="1325" h="1324" extrusionOk="0">
                  <a:moveTo>
                    <a:pt x="663" y="0"/>
                  </a:moveTo>
                  <a:cubicBezTo>
                    <a:pt x="253" y="0"/>
                    <a:pt x="1" y="316"/>
                    <a:pt x="1" y="662"/>
                  </a:cubicBezTo>
                  <a:cubicBezTo>
                    <a:pt x="1" y="1009"/>
                    <a:pt x="316" y="1324"/>
                    <a:pt x="663" y="1324"/>
                  </a:cubicBezTo>
                  <a:cubicBezTo>
                    <a:pt x="1041" y="1324"/>
                    <a:pt x="1324" y="1009"/>
                    <a:pt x="1324" y="662"/>
                  </a:cubicBezTo>
                  <a:cubicBezTo>
                    <a:pt x="1324" y="284"/>
                    <a:pt x="1009" y="0"/>
                    <a:pt x="6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9"/>
            <p:cNvSpPr/>
            <p:nvPr/>
          </p:nvSpPr>
          <p:spPr>
            <a:xfrm>
              <a:off x="-3768700" y="3253275"/>
              <a:ext cx="301850" cy="291150"/>
            </a:xfrm>
            <a:custGeom>
              <a:avLst/>
              <a:gdLst/>
              <a:ahLst/>
              <a:cxnLst/>
              <a:rect l="l" t="t" r="r" b="b"/>
              <a:pathLst>
                <a:path w="12074" h="11646" extrusionOk="0">
                  <a:moveTo>
                    <a:pt x="7947" y="1323"/>
                  </a:moveTo>
                  <a:cubicBezTo>
                    <a:pt x="8703" y="1323"/>
                    <a:pt x="9333" y="1953"/>
                    <a:pt x="9333" y="2710"/>
                  </a:cubicBezTo>
                  <a:cubicBezTo>
                    <a:pt x="9333" y="3025"/>
                    <a:pt x="9207" y="3340"/>
                    <a:pt x="9018" y="3560"/>
                  </a:cubicBezTo>
                  <a:cubicBezTo>
                    <a:pt x="9585" y="3844"/>
                    <a:pt x="9994" y="4442"/>
                    <a:pt x="9994" y="5104"/>
                  </a:cubicBezTo>
                  <a:lnTo>
                    <a:pt x="9994" y="5766"/>
                  </a:lnTo>
                  <a:lnTo>
                    <a:pt x="10026" y="5766"/>
                  </a:lnTo>
                  <a:cubicBezTo>
                    <a:pt x="10026" y="5955"/>
                    <a:pt x="9868" y="6112"/>
                    <a:pt x="9679" y="6112"/>
                  </a:cubicBezTo>
                  <a:lnTo>
                    <a:pt x="6245" y="6112"/>
                  </a:lnTo>
                  <a:cubicBezTo>
                    <a:pt x="6056" y="6112"/>
                    <a:pt x="5899" y="5955"/>
                    <a:pt x="5899" y="5766"/>
                  </a:cubicBezTo>
                  <a:lnTo>
                    <a:pt x="5899" y="5104"/>
                  </a:lnTo>
                  <a:cubicBezTo>
                    <a:pt x="5899" y="4442"/>
                    <a:pt x="6308" y="3844"/>
                    <a:pt x="6875" y="3560"/>
                  </a:cubicBezTo>
                  <a:cubicBezTo>
                    <a:pt x="6686" y="3340"/>
                    <a:pt x="6560" y="3056"/>
                    <a:pt x="6560" y="2710"/>
                  </a:cubicBezTo>
                  <a:cubicBezTo>
                    <a:pt x="6560" y="1953"/>
                    <a:pt x="7190" y="1323"/>
                    <a:pt x="7947" y="1323"/>
                  </a:cubicBezTo>
                  <a:close/>
                  <a:moveTo>
                    <a:pt x="7947" y="0"/>
                  </a:moveTo>
                  <a:cubicBezTo>
                    <a:pt x="5647" y="0"/>
                    <a:pt x="3851" y="1827"/>
                    <a:pt x="3851" y="4096"/>
                  </a:cubicBezTo>
                  <a:cubicBezTo>
                    <a:pt x="3851" y="5104"/>
                    <a:pt x="4197" y="6018"/>
                    <a:pt x="4828" y="6711"/>
                  </a:cubicBezTo>
                  <a:lnTo>
                    <a:pt x="4134" y="7435"/>
                  </a:lnTo>
                  <a:cubicBezTo>
                    <a:pt x="3981" y="7364"/>
                    <a:pt x="3823" y="7329"/>
                    <a:pt x="3669" y="7329"/>
                  </a:cubicBezTo>
                  <a:cubicBezTo>
                    <a:pt x="3412" y="7329"/>
                    <a:pt x="3166" y="7427"/>
                    <a:pt x="2969" y="7624"/>
                  </a:cubicBezTo>
                  <a:lnTo>
                    <a:pt x="732" y="9861"/>
                  </a:lnTo>
                  <a:cubicBezTo>
                    <a:pt x="0" y="10593"/>
                    <a:pt x="722" y="11645"/>
                    <a:pt x="1509" y="11645"/>
                  </a:cubicBezTo>
                  <a:cubicBezTo>
                    <a:pt x="1739" y="11645"/>
                    <a:pt x="1975" y="11555"/>
                    <a:pt x="2181" y="11342"/>
                  </a:cubicBezTo>
                  <a:lnTo>
                    <a:pt x="4449" y="9074"/>
                  </a:lnTo>
                  <a:cubicBezTo>
                    <a:pt x="4765" y="8759"/>
                    <a:pt x="4796" y="8286"/>
                    <a:pt x="4638" y="7939"/>
                  </a:cubicBezTo>
                  <a:lnTo>
                    <a:pt x="5332" y="7246"/>
                  </a:lnTo>
                  <a:cubicBezTo>
                    <a:pt x="6056" y="7813"/>
                    <a:pt x="7001" y="8223"/>
                    <a:pt x="7978" y="8223"/>
                  </a:cubicBezTo>
                  <a:cubicBezTo>
                    <a:pt x="10278" y="8223"/>
                    <a:pt x="12074" y="6364"/>
                    <a:pt x="12074" y="4127"/>
                  </a:cubicBezTo>
                  <a:cubicBezTo>
                    <a:pt x="12074" y="1796"/>
                    <a:pt x="10215" y="0"/>
                    <a:pt x="7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9" name="Google Shape;699;p49"/>
          <p:cNvGrpSpPr/>
          <p:nvPr/>
        </p:nvGrpSpPr>
        <p:grpSpPr>
          <a:xfrm>
            <a:off x="3217757" y="1873305"/>
            <a:ext cx="425310" cy="419659"/>
            <a:chOff x="-1951475" y="3597450"/>
            <a:chExt cx="295375" cy="291450"/>
          </a:xfrm>
        </p:grpSpPr>
        <p:sp>
          <p:nvSpPr>
            <p:cNvPr id="700" name="Google Shape;700;p49"/>
            <p:cNvSpPr/>
            <p:nvPr/>
          </p:nvSpPr>
          <p:spPr>
            <a:xfrm>
              <a:off x="-1951475" y="3597450"/>
              <a:ext cx="170925" cy="34675"/>
            </a:xfrm>
            <a:custGeom>
              <a:avLst/>
              <a:gdLst/>
              <a:ahLst/>
              <a:cxnLst/>
              <a:rect l="l" t="t" r="r" b="b"/>
              <a:pathLst>
                <a:path w="6837" h="1387" extrusionOk="0">
                  <a:moveTo>
                    <a:pt x="1008" y="1"/>
                  </a:moveTo>
                  <a:cubicBezTo>
                    <a:pt x="473" y="1"/>
                    <a:pt x="0" y="473"/>
                    <a:pt x="0" y="1040"/>
                  </a:cubicBezTo>
                  <a:lnTo>
                    <a:pt x="0" y="1387"/>
                  </a:lnTo>
                  <a:lnTo>
                    <a:pt x="6837" y="1387"/>
                  </a:lnTo>
                  <a:lnTo>
                    <a:pt x="6837" y="1040"/>
                  </a:lnTo>
                  <a:cubicBezTo>
                    <a:pt x="6837" y="473"/>
                    <a:pt x="6364" y="1"/>
                    <a:pt x="58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9"/>
            <p:cNvSpPr/>
            <p:nvPr/>
          </p:nvSpPr>
          <p:spPr>
            <a:xfrm>
              <a:off x="-1949900" y="3648650"/>
              <a:ext cx="171725" cy="173300"/>
            </a:xfrm>
            <a:custGeom>
              <a:avLst/>
              <a:gdLst/>
              <a:ahLst/>
              <a:cxnLst/>
              <a:rect l="l" t="t" r="r" b="b"/>
              <a:pathLst>
                <a:path w="6869" h="6932" extrusionOk="0">
                  <a:moveTo>
                    <a:pt x="0" y="1"/>
                  </a:moveTo>
                  <a:lnTo>
                    <a:pt x="0" y="6932"/>
                  </a:lnTo>
                  <a:lnTo>
                    <a:pt x="2426" y="6932"/>
                  </a:lnTo>
                  <a:cubicBezTo>
                    <a:pt x="2521" y="6585"/>
                    <a:pt x="2836" y="6333"/>
                    <a:pt x="3245" y="6270"/>
                  </a:cubicBezTo>
                  <a:lnTo>
                    <a:pt x="1166" y="4191"/>
                  </a:lnTo>
                  <a:cubicBezTo>
                    <a:pt x="693" y="3718"/>
                    <a:pt x="693" y="2962"/>
                    <a:pt x="1166" y="2489"/>
                  </a:cubicBezTo>
                  <a:cubicBezTo>
                    <a:pt x="1386" y="2237"/>
                    <a:pt x="1670" y="2143"/>
                    <a:pt x="2017" y="2143"/>
                  </a:cubicBezTo>
                  <a:cubicBezTo>
                    <a:pt x="2363" y="2143"/>
                    <a:pt x="2647" y="2237"/>
                    <a:pt x="2899" y="2489"/>
                  </a:cubicBezTo>
                  <a:lnTo>
                    <a:pt x="3560" y="3151"/>
                  </a:lnTo>
                  <a:cubicBezTo>
                    <a:pt x="3592" y="2994"/>
                    <a:pt x="3718" y="2836"/>
                    <a:pt x="3844" y="2710"/>
                  </a:cubicBezTo>
                  <a:cubicBezTo>
                    <a:pt x="4064" y="2489"/>
                    <a:pt x="4348" y="2363"/>
                    <a:pt x="4694" y="2363"/>
                  </a:cubicBezTo>
                  <a:cubicBezTo>
                    <a:pt x="4694" y="2048"/>
                    <a:pt x="4820" y="1733"/>
                    <a:pt x="5041" y="1513"/>
                  </a:cubicBezTo>
                  <a:cubicBezTo>
                    <a:pt x="5293" y="1261"/>
                    <a:pt x="5577" y="1135"/>
                    <a:pt x="5923" y="1135"/>
                  </a:cubicBezTo>
                  <a:cubicBezTo>
                    <a:pt x="6112" y="1135"/>
                    <a:pt x="6301" y="1198"/>
                    <a:pt x="6459" y="1261"/>
                  </a:cubicBezTo>
                  <a:cubicBezTo>
                    <a:pt x="6522" y="1072"/>
                    <a:pt x="6616" y="914"/>
                    <a:pt x="6774" y="757"/>
                  </a:cubicBezTo>
                  <a:lnTo>
                    <a:pt x="6868" y="662"/>
                  </a:lnTo>
                  <a:lnTo>
                    <a:pt x="68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9"/>
            <p:cNvSpPr/>
            <p:nvPr/>
          </p:nvSpPr>
          <p:spPr>
            <a:xfrm>
              <a:off x="-1951475" y="3838475"/>
              <a:ext cx="170925" cy="50425"/>
            </a:xfrm>
            <a:custGeom>
              <a:avLst/>
              <a:gdLst/>
              <a:ahLst/>
              <a:cxnLst/>
              <a:rect l="l" t="t" r="r" b="b"/>
              <a:pathLst>
                <a:path w="6837" h="2017" extrusionOk="0">
                  <a:moveTo>
                    <a:pt x="0" y="0"/>
                  </a:moveTo>
                  <a:lnTo>
                    <a:pt x="0" y="1008"/>
                  </a:lnTo>
                  <a:cubicBezTo>
                    <a:pt x="0" y="1544"/>
                    <a:pt x="473" y="2017"/>
                    <a:pt x="1008" y="2017"/>
                  </a:cubicBezTo>
                  <a:lnTo>
                    <a:pt x="5829" y="2017"/>
                  </a:lnTo>
                  <a:cubicBezTo>
                    <a:pt x="6333" y="2017"/>
                    <a:pt x="6774" y="1670"/>
                    <a:pt x="6837" y="1166"/>
                  </a:cubicBezTo>
                  <a:lnTo>
                    <a:pt x="6679" y="1071"/>
                  </a:lnTo>
                  <a:lnTo>
                    <a:pt x="3466" y="1071"/>
                  </a:lnTo>
                  <a:cubicBezTo>
                    <a:pt x="2867" y="1071"/>
                    <a:pt x="2363" y="599"/>
                    <a:pt x="22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9"/>
            <p:cNvSpPr/>
            <p:nvPr/>
          </p:nvSpPr>
          <p:spPr>
            <a:xfrm>
              <a:off x="-1912900" y="3675825"/>
              <a:ext cx="256800" cy="202825"/>
            </a:xfrm>
            <a:custGeom>
              <a:avLst/>
              <a:gdLst/>
              <a:ahLst/>
              <a:cxnLst/>
              <a:rect l="l" t="t" r="r" b="b"/>
              <a:pathLst>
                <a:path w="10272" h="8113" extrusionOk="0">
                  <a:moveTo>
                    <a:pt x="6085" y="0"/>
                  </a:moveTo>
                  <a:cubicBezTo>
                    <a:pt x="5955" y="0"/>
                    <a:pt x="5829" y="48"/>
                    <a:pt x="5735" y="142"/>
                  </a:cubicBezTo>
                  <a:cubicBezTo>
                    <a:pt x="5546" y="331"/>
                    <a:pt x="5546" y="646"/>
                    <a:pt x="5735" y="835"/>
                  </a:cubicBezTo>
                  <a:lnTo>
                    <a:pt x="6081" y="1213"/>
                  </a:lnTo>
                  <a:cubicBezTo>
                    <a:pt x="6207" y="1308"/>
                    <a:pt x="6207" y="1560"/>
                    <a:pt x="6081" y="1655"/>
                  </a:cubicBezTo>
                  <a:cubicBezTo>
                    <a:pt x="6034" y="1718"/>
                    <a:pt x="5948" y="1749"/>
                    <a:pt x="5857" y="1749"/>
                  </a:cubicBezTo>
                  <a:cubicBezTo>
                    <a:pt x="5766" y="1749"/>
                    <a:pt x="5672" y="1718"/>
                    <a:pt x="5609" y="1655"/>
                  </a:cubicBezTo>
                  <a:lnTo>
                    <a:pt x="4758" y="804"/>
                  </a:lnTo>
                  <a:cubicBezTo>
                    <a:pt x="4664" y="709"/>
                    <a:pt x="4538" y="662"/>
                    <a:pt x="4408" y="662"/>
                  </a:cubicBezTo>
                  <a:cubicBezTo>
                    <a:pt x="4278" y="662"/>
                    <a:pt x="4144" y="709"/>
                    <a:pt x="4034" y="804"/>
                  </a:cubicBezTo>
                  <a:cubicBezTo>
                    <a:pt x="3845" y="993"/>
                    <a:pt x="3845" y="1308"/>
                    <a:pt x="4034" y="1528"/>
                  </a:cubicBezTo>
                  <a:cubicBezTo>
                    <a:pt x="4034" y="1655"/>
                    <a:pt x="4884" y="2505"/>
                    <a:pt x="4821" y="2505"/>
                  </a:cubicBezTo>
                  <a:cubicBezTo>
                    <a:pt x="4947" y="2631"/>
                    <a:pt x="4947" y="2852"/>
                    <a:pt x="4821" y="2978"/>
                  </a:cubicBezTo>
                  <a:cubicBezTo>
                    <a:pt x="4774" y="3041"/>
                    <a:pt x="4687" y="3072"/>
                    <a:pt x="4601" y="3072"/>
                  </a:cubicBezTo>
                  <a:cubicBezTo>
                    <a:pt x="4514" y="3072"/>
                    <a:pt x="4427" y="3041"/>
                    <a:pt x="4380" y="2978"/>
                  </a:cubicBezTo>
                  <a:lnTo>
                    <a:pt x="3498" y="2096"/>
                  </a:lnTo>
                  <a:cubicBezTo>
                    <a:pt x="3403" y="2001"/>
                    <a:pt x="3277" y="1954"/>
                    <a:pt x="3151" y="1954"/>
                  </a:cubicBezTo>
                  <a:cubicBezTo>
                    <a:pt x="3025" y="1954"/>
                    <a:pt x="2899" y="2001"/>
                    <a:pt x="2805" y="2096"/>
                  </a:cubicBezTo>
                  <a:cubicBezTo>
                    <a:pt x="2584" y="2316"/>
                    <a:pt x="2584" y="2631"/>
                    <a:pt x="2805" y="2820"/>
                  </a:cubicBezTo>
                  <a:lnTo>
                    <a:pt x="3656" y="3671"/>
                  </a:lnTo>
                  <a:cubicBezTo>
                    <a:pt x="3782" y="3797"/>
                    <a:pt x="3782" y="4017"/>
                    <a:pt x="3656" y="4143"/>
                  </a:cubicBezTo>
                  <a:cubicBezTo>
                    <a:pt x="3593" y="4206"/>
                    <a:pt x="3506" y="4238"/>
                    <a:pt x="3419" y="4238"/>
                  </a:cubicBezTo>
                  <a:cubicBezTo>
                    <a:pt x="3333" y="4238"/>
                    <a:pt x="3246" y="4206"/>
                    <a:pt x="3183" y="4143"/>
                  </a:cubicBezTo>
                  <a:lnTo>
                    <a:pt x="883" y="1875"/>
                  </a:lnTo>
                  <a:cubicBezTo>
                    <a:pt x="789" y="1765"/>
                    <a:pt x="663" y="1710"/>
                    <a:pt x="537" y="1710"/>
                  </a:cubicBezTo>
                  <a:cubicBezTo>
                    <a:pt x="411" y="1710"/>
                    <a:pt x="284" y="1765"/>
                    <a:pt x="190" y="1875"/>
                  </a:cubicBezTo>
                  <a:cubicBezTo>
                    <a:pt x="1" y="2064"/>
                    <a:pt x="1" y="2379"/>
                    <a:pt x="190" y="2568"/>
                  </a:cubicBezTo>
                  <a:lnTo>
                    <a:pt x="1797" y="4206"/>
                  </a:lnTo>
                  <a:lnTo>
                    <a:pt x="3403" y="5845"/>
                  </a:lnTo>
                  <a:lnTo>
                    <a:pt x="1954" y="5845"/>
                  </a:lnTo>
                  <a:cubicBezTo>
                    <a:pt x="1671" y="5845"/>
                    <a:pt x="1450" y="6097"/>
                    <a:pt x="1450" y="6349"/>
                  </a:cubicBezTo>
                  <a:cubicBezTo>
                    <a:pt x="1450" y="6632"/>
                    <a:pt x="1671" y="6884"/>
                    <a:pt x="1954" y="6884"/>
                  </a:cubicBezTo>
                  <a:lnTo>
                    <a:pt x="5451" y="6884"/>
                  </a:lnTo>
                  <a:cubicBezTo>
                    <a:pt x="5514" y="6916"/>
                    <a:pt x="6491" y="7829"/>
                    <a:pt x="6491" y="7829"/>
                  </a:cubicBezTo>
                  <a:cubicBezTo>
                    <a:pt x="6680" y="8018"/>
                    <a:pt x="6948" y="8113"/>
                    <a:pt x="7216" y="8113"/>
                  </a:cubicBezTo>
                  <a:cubicBezTo>
                    <a:pt x="7483" y="8113"/>
                    <a:pt x="7751" y="8018"/>
                    <a:pt x="7940" y="7829"/>
                  </a:cubicBezTo>
                  <a:lnTo>
                    <a:pt x="9862" y="5876"/>
                  </a:lnTo>
                  <a:cubicBezTo>
                    <a:pt x="10272" y="5498"/>
                    <a:pt x="10272" y="4836"/>
                    <a:pt x="9862" y="4427"/>
                  </a:cubicBezTo>
                  <a:lnTo>
                    <a:pt x="9452" y="3986"/>
                  </a:lnTo>
                  <a:cubicBezTo>
                    <a:pt x="9326" y="3608"/>
                    <a:pt x="9043" y="3198"/>
                    <a:pt x="8822" y="2820"/>
                  </a:cubicBezTo>
                  <a:cubicBezTo>
                    <a:pt x="8570" y="2411"/>
                    <a:pt x="8350" y="2064"/>
                    <a:pt x="8035" y="1718"/>
                  </a:cubicBezTo>
                  <a:lnTo>
                    <a:pt x="6459" y="142"/>
                  </a:lnTo>
                  <a:cubicBezTo>
                    <a:pt x="6349" y="48"/>
                    <a:pt x="6215" y="0"/>
                    <a:pt x="60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4" name="Google Shape;704;p49"/>
          <p:cNvGrpSpPr/>
          <p:nvPr/>
        </p:nvGrpSpPr>
        <p:grpSpPr>
          <a:xfrm>
            <a:off x="5330405" y="1891783"/>
            <a:ext cx="444605" cy="419659"/>
            <a:chOff x="-1960150" y="3956600"/>
            <a:chExt cx="308775" cy="291450"/>
          </a:xfrm>
        </p:grpSpPr>
        <p:sp>
          <p:nvSpPr>
            <p:cNvPr id="705" name="Google Shape;705;p49"/>
            <p:cNvSpPr/>
            <p:nvPr/>
          </p:nvSpPr>
          <p:spPr>
            <a:xfrm>
              <a:off x="-1960150" y="3956600"/>
              <a:ext cx="308775" cy="51275"/>
            </a:xfrm>
            <a:custGeom>
              <a:avLst/>
              <a:gdLst/>
              <a:ahLst/>
              <a:cxnLst/>
              <a:rect l="l" t="t" r="r" b="b"/>
              <a:pathLst>
                <a:path w="12351" h="2051" extrusionOk="0">
                  <a:moveTo>
                    <a:pt x="1355" y="1"/>
                  </a:moveTo>
                  <a:cubicBezTo>
                    <a:pt x="1" y="1"/>
                    <a:pt x="32" y="2049"/>
                    <a:pt x="1355" y="2049"/>
                  </a:cubicBezTo>
                  <a:lnTo>
                    <a:pt x="11027" y="2049"/>
                  </a:lnTo>
                  <a:cubicBezTo>
                    <a:pt x="11047" y="2050"/>
                    <a:pt x="11066" y="2050"/>
                    <a:pt x="11085" y="2050"/>
                  </a:cubicBezTo>
                  <a:cubicBezTo>
                    <a:pt x="12350" y="2050"/>
                    <a:pt x="12331" y="1"/>
                    <a:pt x="110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9"/>
            <p:cNvSpPr/>
            <p:nvPr/>
          </p:nvSpPr>
          <p:spPr>
            <a:xfrm>
              <a:off x="-1934950" y="4025925"/>
              <a:ext cx="256000" cy="222125"/>
            </a:xfrm>
            <a:custGeom>
              <a:avLst/>
              <a:gdLst/>
              <a:ahLst/>
              <a:cxnLst/>
              <a:rect l="l" t="t" r="r" b="b"/>
              <a:pathLst>
                <a:path w="10240" h="8885" extrusionOk="0">
                  <a:moveTo>
                    <a:pt x="8570" y="756"/>
                  </a:moveTo>
                  <a:cubicBezTo>
                    <a:pt x="8759" y="756"/>
                    <a:pt x="8917" y="914"/>
                    <a:pt x="8917" y="1103"/>
                  </a:cubicBezTo>
                  <a:lnTo>
                    <a:pt x="8917" y="1765"/>
                  </a:lnTo>
                  <a:cubicBezTo>
                    <a:pt x="8917" y="1995"/>
                    <a:pt x="8737" y="2116"/>
                    <a:pt x="8558" y="2116"/>
                  </a:cubicBezTo>
                  <a:cubicBezTo>
                    <a:pt x="8419" y="2116"/>
                    <a:pt x="8279" y="2042"/>
                    <a:pt x="8224" y="1891"/>
                  </a:cubicBezTo>
                  <a:lnTo>
                    <a:pt x="6081" y="4065"/>
                  </a:lnTo>
                  <a:cubicBezTo>
                    <a:pt x="6018" y="4112"/>
                    <a:pt x="5924" y="4135"/>
                    <a:pt x="5833" y="4135"/>
                  </a:cubicBezTo>
                  <a:cubicBezTo>
                    <a:pt x="5743" y="4135"/>
                    <a:pt x="5656" y="4112"/>
                    <a:pt x="5609" y="4065"/>
                  </a:cubicBezTo>
                  <a:lnTo>
                    <a:pt x="3781" y="2237"/>
                  </a:lnTo>
                  <a:lnTo>
                    <a:pt x="1986" y="4065"/>
                  </a:lnTo>
                  <a:cubicBezTo>
                    <a:pt x="1912" y="4138"/>
                    <a:pt x="1831" y="4168"/>
                    <a:pt x="1752" y="4168"/>
                  </a:cubicBezTo>
                  <a:cubicBezTo>
                    <a:pt x="1493" y="4168"/>
                    <a:pt x="1271" y="3834"/>
                    <a:pt x="1513" y="3592"/>
                  </a:cubicBezTo>
                  <a:lnTo>
                    <a:pt x="3561" y="1544"/>
                  </a:lnTo>
                  <a:cubicBezTo>
                    <a:pt x="3624" y="1481"/>
                    <a:pt x="3711" y="1450"/>
                    <a:pt x="3797" y="1450"/>
                  </a:cubicBezTo>
                  <a:cubicBezTo>
                    <a:pt x="3884" y="1450"/>
                    <a:pt x="3970" y="1481"/>
                    <a:pt x="4033" y="1544"/>
                  </a:cubicBezTo>
                  <a:lnTo>
                    <a:pt x="5829" y="3340"/>
                  </a:lnTo>
                  <a:lnTo>
                    <a:pt x="7783" y="1418"/>
                  </a:lnTo>
                  <a:cubicBezTo>
                    <a:pt x="7404" y="1292"/>
                    <a:pt x="7499" y="756"/>
                    <a:pt x="7877" y="756"/>
                  </a:cubicBezTo>
                  <a:close/>
                  <a:moveTo>
                    <a:pt x="5136" y="7562"/>
                  </a:moveTo>
                  <a:cubicBezTo>
                    <a:pt x="5325" y="7562"/>
                    <a:pt x="5483" y="7719"/>
                    <a:pt x="5483" y="7908"/>
                  </a:cubicBezTo>
                  <a:cubicBezTo>
                    <a:pt x="5483" y="8097"/>
                    <a:pt x="5325" y="8255"/>
                    <a:pt x="5136" y="8255"/>
                  </a:cubicBezTo>
                  <a:cubicBezTo>
                    <a:pt x="4916" y="8255"/>
                    <a:pt x="4758" y="8097"/>
                    <a:pt x="4758" y="7908"/>
                  </a:cubicBezTo>
                  <a:cubicBezTo>
                    <a:pt x="4758" y="7719"/>
                    <a:pt x="4916" y="7562"/>
                    <a:pt x="5136" y="7562"/>
                  </a:cubicBezTo>
                  <a:close/>
                  <a:moveTo>
                    <a:pt x="1" y="0"/>
                  </a:moveTo>
                  <a:lnTo>
                    <a:pt x="1" y="5167"/>
                  </a:lnTo>
                  <a:cubicBezTo>
                    <a:pt x="1" y="5703"/>
                    <a:pt x="442" y="6175"/>
                    <a:pt x="1040" y="6175"/>
                  </a:cubicBezTo>
                  <a:lnTo>
                    <a:pt x="4758" y="6175"/>
                  </a:lnTo>
                  <a:lnTo>
                    <a:pt x="4758" y="6931"/>
                  </a:lnTo>
                  <a:cubicBezTo>
                    <a:pt x="4380" y="7089"/>
                    <a:pt x="4096" y="7436"/>
                    <a:pt x="4096" y="7877"/>
                  </a:cubicBezTo>
                  <a:cubicBezTo>
                    <a:pt x="4096" y="8412"/>
                    <a:pt x="4569" y="8885"/>
                    <a:pt x="5136" y="8885"/>
                  </a:cubicBezTo>
                  <a:cubicBezTo>
                    <a:pt x="5672" y="8885"/>
                    <a:pt x="6144" y="8412"/>
                    <a:pt x="6144" y="7877"/>
                  </a:cubicBezTo>
                  <a:cubicBezTo>
                    <a:pt x="6144" y="7436"/>
                    <a:pt x="5861" y="7057"/>
                    <a:pt x="5483" y="6931"/>
                  </a:cubicBezTo>
                  <a:lnTo>
                    <a:pt x="5483" y="6175"/>
                  </a:lnTo>
                  <a:lnTo>
                    <a:pt x="9232" y="6175"/>
                  </a:lnTo>
                  <a:cubicBezTo>
                    <a:pt x="9767" y="6175"/>
                    <a:pt x="10240" y="5703"/>
                    <a:pt x="10240" y="5167"/>
                  </a:cubicBezTo>
                  <a:lnTo>
                    <a:pt x="10240" y="0"/>
                  </a:lnTo>
                  <a:cubicBezTo>
                    <a:pt x="10114" y="32"/>
                    <a:pt x="10019" y="32"/>
                    <a:pt x="9893" y="32"/>
                  </a:cubicBezTo>
                  <a:lnTo>
                    <a:pt x="347" y="32"/>
                  </a:lnTo>
                  <a:cubicBezTo>
                    <a:pt x="253" y="32"/>
                    <a:pt x="127" y="32"/>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7BDCB-B145-0748-4C95-CFA2C20AABF8}"/>
              </a:ext>
            </a:extLst>
          </p:cNvPr>
          <p:cNvSpPr>
            <a:spLocks noGrp="1"/>
          </p:cNvSpPr>
          <p:nvPr>
            <p:ph type="title"/>
          </p:nvPr>
        </p:nvSpPr>
        <p:spPr>
          <a:xfrm>
            <a:off x="720000" y="391685"/>
            <a:ext cx="7704000" cy="572700"/>
          </a:xfrm>
        </p:spPr>
        <p:txBody>
          <a:bodyPr/>
          <a:lstStyle/>
          <a:p>
            <a:r>
              <a:rPr lang="en-US" b="1" dirty="0">
                <a:effectLst>
                  <a:outerShdw blurRad="38100" dist="38100" dir="2700000" algn="tl">
                    <a:srgbClr val="000000">
                      <a:alpha val="43137"/>
                    </a:srgbClr>
                  </a:outerShdw>
                </a:effectLst>
              </a:rPr>
              <a:t>Roles</a:t>
            </a:r>
          </a:p>
        </p:txBody>
      </p:sp>
      <p:sp>
        <p:nvSpPr>
          <p:cNvPr id="4" name="TextBox 3">
            <a:extLst>
              <a:ext uri="{FF2B5EF4-FFF2-40B4-BE49-F238E27FC236}">
                <a16:creationId xmlns:a16="http://schemas.microsoft.com/office/drawing/2014/main" id="{53309E82-6D43-547E-F0E4-5C0BBFAB3A55}"/>
              </a:ext>
            </a:extLst>
          </p:cNvPr>
          <p:cNvSpPr txBox="1"/>
          <p:nvPr/>
        </p:nvSpPr>
        <p:spPr>
          <a:xfrm>
            <a:off x="714048" y="1627878"/>
            <a:ext cx="1064940" cy="369332"/>
          </a:xfrm>
          <a:prstGeom prst="rect">
            <a:avLst/>
          </a:prstGeom>
          <a:noFill/>
        </p:spPr>
        <p:txBody>
          <a:bodyPr wrap="square" rtlCol="0">
            <a:spAutoFit/>
          </a:bodyPr>
          <a:lstStyle/>
          <a:p>
            <a:pPr algn="ctr"/>
            <a:r>
              <a:rPr lang="en-US" sz="1800" b="1" dirty="0">
                <a:solidFill>
                  <a:schemeClr val="accent3">
                    <a:lumMod val="50000"/>
                  </a:schemeClr>
                </a:solidFill>
                <a:latin typeface="Poppins" panose="00000500000000000000" pitchFamily="2" charset="0"/>
                <a:cs typeface="Poppins" panose="00000500000000000000" pitchFamily="2" charset="0"/>
              </a:rPr>
              <a:t>Jode</a:t>
            </a:r>
          </a:p>
        </p:txBody>
      </p:sp>
      <p:sp>
        <p:nvSpPr>
          <p:cNvPr id="8" name="TextBox 7">
            <a:extLst>
              <a:ext uri="{FF2B5EF4-FFF2-40B4-BE49-F238E27FC236}">
                <a16:creationId xmlns:a16="http://schemas.microsoft.com/office/drawing/2014/main" id="{83F6CA03-F77F-90D1-B0C9-CE3A9E7E4475}"/>
              </a:ext>
            </a:extLst>
          </p:cNvPr>
          <p:cNvSpPr txBox="1"/>
          <p:nvPr/>
        </p:nvSpPr>
        <p:spPr>
          <a:xfrm>
            <a:off x="2956953" y="1637104"/>
            <a:ext cx="1064940" cy="369332"/>
          </a:xfrm>
          <a:prstGeom prst="rect">
            <a:avLst/>
          </a:prstGeom>
          <a:noFill/>
        </p:spPr>
        <p:txBody>
          <a:bodyPr wrap="square" rtlCol="0">
            <a:spAutoFit/>
          </a:bodyPr>
          <a:lstStyle/>
          <a:p>
            <a:pPr algn="ctr"/>
            <a:r>
              <a:rPr lang="en-US" sz="1800" b="1" dirty="0">
                <a:solidFill>
                  <a:schemeClr val="accent3">
                    <a:lumMod val="50000"/>
                  </a:schemeClr>
                </a:solidFill>
                <a:latin typeface="Poppins" panose="00000500000000000000" pitchFamily="2" charset="0"/>
                <a:cs typeface="Poppins" panose="00000500000000000000" pitchFamily="2" charset="0"/>
              </a:rPr>
              <a:t>Osama</a:t>
            </a:r>
          </a:p>
        </p:txBody>
      </p:sp>
      <p:sp>
        <p:nvSpPr>
          <p:cNvPr id="9" name="TextBox 8">
            <a:extLst>
              <a:ext uri="{FF2B5EF4-FFF2-40B4-BE49-F238E27FC236}">
                <a16:creationId xmlns:a16="http://schemas.microsoft.com/office/drawing/2014/main" id="{69C472AC-C9B0-9F48-1B15-651B1C10491F}"/>
              </a:ext>
            </a:extLst>
          </p:cNvPr>
          <p:cNvSpPr txBox="1"/>
          <p:nvPr/>
        </p:nvSpPr>
        <p:spPr>
          <a:xfrm>
            <a:off x="5199858" y="1617046"/>
            <a:ext cx="1179240" cy="369332"/>
          </a:xfrm>
          <a:prstGeom prst="rect">
            <a:avLst/>
          </a:prstGeom>
          <a:noFill/>
        </p:spPr>
        <p:txBody>
          <a:bodyPr wrap="square" rtlCol="0">
            <a:spAutoFit/>
          </a:bodyPr>
          <a:lstStyle/>
          <a:p>
            <a:pPr algn="ctr"/>
            <a:r>
              <a:rPr lang="en-US" sz="1800" b="1" dirty="0">
                <a:solidFill>
                  <a:schemeClr val="accent3">
                    <a:lumMod val="50000"/>
                  </a:schemeClr>
                </a:solidFill>
                <a:latin typeface="Poppins" panose="00000500000000000000" pitchFamily="2" charset="0"/>
                <a:cs typeface="Poppins" panose="00000500000000000000" pitchFamily="2" charset="0"/>
              </a:rPr>
              <a:t>Naseem</a:t>
            </a:r>
          </a:p>
        </p:txBody>
      </p:sp>
      <p:sp>
        <p:nvSpPr>
          <p:cNvPr id="10" name="TextBox 9">
            <a:extLst>
              <a:ext uri="{FF2B5EF4-FFF2-40B4-BE49-F238E27FC236}">
                <a16:creationId xmlns:a16="http://schemas.microsoft.com/office/drawing/2014/main" id="{4308A781-3AC3-3AFB-C268-728ADDDD243E}"/>
              </a:ext>
            </a:extLst>
          </p:cNvPr>
          <p:cNvSpPr txBox="1"/>
          <p:nvPr/>
        </p:nvSpPr>
        <p:spPr>
          <a:xfrm>
            <a:off x="7359060" y="1614244"/>
            <a:ext cx="1064940" cy="369332"/>
          </a:xfrm>
          <a:prstGeom prst="rect">
            <a:avLst/>
          </a:prstGeom>
          <a:noFill/>
        </p:spPr>
        <p:txBody>
          <a:bodyPr wrap="square" rtlCol="0">
            <a:spAutoFit/>
          </a:bodyPr>
          <a:lstStyle/>
          <a:p>
            <a:pPr algn="ctr"/>
            <a:r>
              <a:rPr lang="en-US" sz="1800" b="1" dirty="0">
                <a:solidFill>
                  <a:schemeClr val="accent3">
                    <a:lumMod val="50000"/>
                  </a:schemeClr>
                </a:solidFill>
                <a:latin typeface="Poppins" panose="00000500000000000000" pitchFamily="2" charset="0"/>
                <a:cs typeface="Poppins" panose="00000500000000000000" pitchFamily="2" charset="0"/>
              </a:rPr>
              <a:t>Hamad</a:t>
            </a:r>
          </a:p>
        </p:txBody>
      </p:sp>
      <p:sp>
        <p:nvSpPr>
          <p:cNvPr id="13" name="TextBox 12">
            <a:extLst>
              <a:ext uri="{FF2B5EF4-FFF2-40B4-BE49-F238E27FC236}">
                <a16:creationId xmlns:a16="http://schemas.microsoft.com/office/drawing/2014/main" id="{D4C7AEEE-01AD-742C-98D9-2097F60F39D1}"/>
              </a:ext>
            </a:extLst>
          </p:cNvPr>
          <p:cNvSpPr txBox="1"/>
          <p:nvPr/>
        </p:nvSpPr>
        <p:spPr>
          <a:xfrm>
            <a:off x="714048" y="2324035"/>
            <a:ext cx="1221881" cy="523220"/>
          </a:xfrm>
          <a:prstGeom prst="rect">
            <a:avLst/>
          </a:prstGeom>
          <a:noFill/>
          <a:ln w="12700">
            <a:solidFill>
              <a:schemeClr val="accent4"/>
            </a:solidFill>
          </a:ln>
        </p:spPr>
        <p:txBody>
          <a:bodyPr wrap="square" rtlCol="0">
            <a:spAutoFit/>
          </a:bodyPr>
          <a:lstStyle/>
          <a:p>
            <a:pPr algn="ctr"/>
            <a:r>
              <a:rPr lang="en-US" dirty="0">
                <a:solidFill>
                  <a:schemeClr val="accent1"/>
                </a:solidFill>
                <a:latin typeface="Poppins" panose="00000500000000000000" pitchFamily="2" charset="0"/>
                <a:cs typeface="Poppins" panose="00000500000000000000" pitchFamily="2" charset="0"/>
              </a:rPr>
              <a:t>Customer’s Backend</a:t>
            </a:r>
          </a:p>
        </p:txBody>
      </p:sp>
      <p:cxnSp>
        <p:nvCxnSpPr>
          <p:cNvPr id="14" name="Straight Connector 13">
            <a:extLst>
              <a:ext uri="{FF2B5EF4-FFF2-40B4-BE49-F238E27FC236}">
                <a16:creationId xmlns:a16="http://schemas.microsoft.com/office/drawing/2014/main" id="{6F0AE98F-0DAF-23BC-600E-B55BA1467A5A}"/>
              </a:ext>
            </a:extLst>
          </p:cNvPr>
          <p:cNvCxnSpPr>
            <a:cxnSpLocks/>
          </p:cNvCxnSpPr>
          <p:nvPr/>
        </p:nvCxnSpPr>
        <p:spPr>
          <a:xfrm>
            <a:off x="952500" y="1975956"/>
            <a:ext cx="609600" cy="0"/>
          </a:xfrm>
          <a:prstGeom prst="line">
            <a:avLst/>
          </a:prstGeom>
          <a:ln w="12700"/>
        </p:spPr>
        <p:style>
          <a:lnRef idx="2">
            <a:schemeClr val="accent4"/>
          </a:lnRef>
          <a:fillRef idx="0">
            <a:schemeClr val="accent4"/>
          </a:fillRef>
          <a:effectRef idx="1">
            <a:schemeClr val="accent4"/>
          </a:effectRef>
          <a:fontRef idx="minor">
            <a:schemeClr val="tx1"/>
          </a:fontRef>
        </p:style>
      </p:cxnSp>
      <p:cxnSp>
        <p:nvCxnSpPr>
          <p:cNvPr id="17" name="Straight Connector 16">
            <a:extLst>
              <a:ext uri="{FF2B5EF4-FFF2-40B4-BE49-F238E27FC236}">
                <a16:creationId xmlns:a16="http://schemas.microsoft.com/office/drawing/2014/main" id="{7C4CD298-1018-C597-5DED-0349EC2E485D}"/>
              </a:ext>
            </a:extLst>
          </p:cNvPr>
          <p:cNvCxnSpPr>
            <a:cxnSpLocks/>
          </p:cNvCxnSpPr>
          <p:nvPr/>
        </p:nvCxnSpPr>
        <p:spPr>
          <a:xfrm>
            <a:off x="3070860" y="1975956"/>
            <a:ext cx="845820" cy="0"/>
          </a:xfrm>
          <a:prstGeom prst="line">
            <a:avLst/>
          </a:prstGeom>
          <a:ln w="12700"/>
        </p:spPr>
        <p:style>
          <a:lnRef idx="2">
            <a:schemeClr val="accent4"/>
          </a:lnRef>
          <a:fillRef idx="0">
            <a:schemeClr val="accent4"/>
          </a:fillRef>
          <a:effectRef idx="1">
            <a:schemeClr val="accent4"/>
          </a:effectRef>
          <a:fontRef idx="minor">
            <a:schemeClr val="tx1"/>
          </a:fontRef>
        </p:style>
      </p:cxnSp>
      <p:cxnSp>
        <p:nvCxnSpPr>
          <p:cNvPr id="20" name="Straight Connector 19">
            <a:extLst>
              <a:ext uri="{FF2B5EF4-FFF2-40B4-BE49-F238E27FC236}">
                <a16:creationId xmlns:a16="http://schemas.microsoft.com/office/drawing/2014/main" id="{DF1FEDC2-28E8-2F6F-2C23-9A4ADD610831}"/>
              </a:ext>
            </a:extLst>
          </p:cNvPr>
          <p:cNvCxnSpPr>
            <a:cxnSpLocks/>
          </p:cNvCxnSpPr>
          <p:nvPr/>
        </p:nvCxnSpPr>
        <p:spPr>
          <a:xfrm>
            <a:off x="5318760" y="1975956"/>
            <a:ext cx="944880" cy="0"/>
          </a:xfrm>
          <a:prstGeom prst="line">
            <a:avLst/>
          </a:prstGeom>
          <a:ln w="12700"/>
        </p:spPr>
        <p:style>
          <a:lnRef idx="2">
            <a:schemeClr val="accent4"/>
          </a:lnRef>
          <a:fillRef idx="0">
            <a:schemeClr val="accent4"/>
          </a:fillRef>
          <a:effectRef idx="1">
            <a:schemeClr val="accent4"/>
          </a:effectRef>
          <a:fontRef idx="minor">
            <a:schemeClr val="tx1"/>
          </a:fontRef>
        </p:style>
      </p:cxnSp>
      <p:cxnSp>
        <p:nvCxnSpPr>
          <p:cNvPr id="22" name="Straight Connector 21">
            <a:extLst>
              <a:ext uri="{FF2B5EF4-FFF2-40B4-BE49-F238E27FC236}">
                <a16:creationId xmlns:a16="http://schemas.microsoft.com/office/drawing/2014/main" id="{15D7CAFA-D8EB-6ECC-4E5F-7770999E80F8}"/>
              </a:ext>
            </a:extLst>
          </p:cNvPr>
          <p:cNvCxnSpPr>
            <a:cxnSpLocks/>
          </p:cNvCxnSpPr>
          <p:nvPr/>
        </p:nvCxnSpPr>
        <p:spPr>
          <a:xfrm>
            <a:off x="7467600" y="1969106"/>
            <a:ext cx="853440" cy="0"/>
          </a:xfrm>
          <a:prstGeom prst="line">
            <a:avLst/>
          </a:prstGeom>
          <a:ln w="12700"/>
        </p:spPr>
        <p:style>
          <a:lnRef idx="2">
            <a:schemeClr val="accent4"/>
          </a:lnRef>
          <a:fillRef idx="0">
            <a:schemeClr val="accent4"/>
          </a:fillRef>
          <a:effectRef idx="1">
            <a:schemeClr val="accent4"/>
          </a:effectRef>
          <a:fontRef idx="minor">
            <a:schemeClr val="tx1"/>
          </a:fontRef>
        </p:style>
      </p:cxnSp>
      <p:sp>
        <p:nvSpPr>
          <p:cNvPr id="27" name="TextBox 26">
            <a:extLst>
              <a:ext uri="{FF2B5EF4-FFF2-40B4-BE49-F238E27FC236}">
                <a16:creationId xmlns:a16="http://schemas.microsoft.com/office/drawing/2014/main" id="{C8688201-B881-3A44-585C-E888792E259E}"/>
              </a:ext>
            </a:extLst>
          </p:cNvPr>
          <p:cNvSpPr txBox="1"/>
          <p:nvPr/>
        </p:nvSpPr>
        <p:spPr>
          <a:xfrm>
            <a:off x="2769539" y="2345288"/>
            <a:ext cx="1439768" cy="523220"/>
          </a:xfrm>
          <a:prstGeom prst="rect">
            <a:avLst/>
          </a:prstGeom>
          <a:noFill/>
          <a:ln w="12700">
            <a:solidFill>
              <a:schemeClr val="accent4"/>
            </a:solidFill>
          </a:ln>
        </p:spPr>
        <p:txBody>
          <a:bodyPr wrap="square" rtlCol="0">
            <a:spAutoFit/>
          </a:bodyPr>
          <a:lstStyle/>
          <a:p>
            <a:pPr algn="ctr"/>
            <a:r>
              <a:rPr lang="en-US" dirty="0">
                <a:solidFill>
                  <a:schemeClr val="accent1"/>
                </a:solidFill>
                <a:latin typeface="Poppins" panose="00000500000000000000" pitchFamily="2" charset="0"/>
                <a:cs typeface="Poppins" panose="00000500000000000000" pitchFamily="2" charset="0"/>
              </a:rPr>
              <a:t>Shop Owner’s Backend</a:t>
            </a:r>
          </a:p>
        </p:txBody>
      </p:sp>
      <p:sp>
        <p:nvSpPr>
          <p:cNvPr id="28" name="TextBox 27">
            <a:extLst>
              <a:ext uri="{FF2B5EF4-FFF2-40B4-BE49-F238E27FC236}">
                <a16:creationId xmlns:a16="http://schemas.microsoft.com/office/drawing/2014/main" id="{EB64B047-88BE-9375-B375-76CE302A4164}"/>
              </a:ext>
            </a:extLst>
          </p:cNvPr>
          <p:cNvSpPr txBox="1"/>
          <p:nvPr/>
        </p:nvSpPr>
        <p:spPr>
          <a:xfrm>
            <a:off x="5042914" y="2345288"/>
            <a:ext cx="1493128" cy="523220"/>
          </a:xfrm>
          <a:prstGeom prst="rect">
            <a:avLst/>
          </a:prstGeom>
          <a:noFill/>
          <a:ln w="12700">
            <a:solidFill>
              <a:schemeClr val="accent4"/>
            </a:solidFill>
          </a:ln>
        </p:spPr>
        <p:txBody>
          <a:bodyPr wrap="square" rtlCol="0">
            <a:spAutoFit/>
          </a:bodyPr>
          <a:lstStyle/>
          <a:p>
            <a:pPr algn="ctr"/>
            <a:r>
              <a:rPr lang="en-US" dirty="0">
                <a:solidFill>
                  <a:schemeClr val="accent1"/>
                </a:solidFill>
                <a:latin typeface="Poppins" panose="00000500000000000000" pitchFamily="2" charset="0"/>
                <a:cs typeface="Poppins" panose="00000500000000000000" pitchFamily="2" charset="0"/>
              </a:rPr>
              <a:t>Customer’s</a:t>
            </a:r>
          </a:p>
          <a:p>
            <a:pPr algn="ctr"/>
            <a:r>
              <a:rPr lang="en-US" dirty="0">
                <a:solidFill>
                  <a:schemeClr val="accent1"/>
                </a:solidFill>
                <a:latin typeface="Poppins" panose="00000500000000000000" pitchFamily="2" charset="0"/>
                <a:cs typeface="Poppins" panose="00000500000000000000" pitchFamily="2" charset="0"/>
              </a:rPr>
              <a:t>Front-End</a:t>
            </a:r>
          </a:p>
        </p:txBody>
      </p:sp>
      <p:sp>
        <p:nvSpPr>
          <p:cNvPr id="29" name="TextBox 28">
            <a:extLst>
              <a:ext uri="{FF2B5EF4-FFF2-40B4-BE49-F238E27FC236}">
                <a16:creationId xmlns:a16="http://schemas.microsoft.com/office/drawing/2014/main" id="{3A2086A7-D456-58F3-5F89-48D396D21AD7}"/>
              </a:ext>
            </a:extLst>
          </p:cNvPr>
          <p:cNvSpPr txBox="1"/>
          <p:nvPr/>
        </p:nvSpPr>
        <p:spPr>
          <a:xfrm>
            <a:off x="5042914" y="3688272"/>
            <a:ext cx="1493128" cy="738664"/>
          </a:xfrm>
          <a:prstGeom prst="rect">
            <a:avLst/>
          </a:prstGeom>
          <a:noFill/>
          <a:ln w="12700">
            <a:solidFill>
              <a:schemeClr val="accent4"/>
            </a:solidFill>
          </a:ln>
        </p:spPr>
        <p:txBody>
          <a:bodyPr wrap="square" rtlCol="0">
            <a:spAutoFit/>
          </a:bodyPr>
          <a:lstStyle/>
          <a:p>
            <a:pPr algn="ctr"/>
            <a:r>
              <a:rPr lang="en-US" dirty="0">
                <a:solidFill>
                  <a:schemeClr val="accent1"/>
                </a:solidFill>
                <a:latin typeface="Poppins" panose="00000500000000000000" pitchFamily="2" charset="0"/>
                <a:cs typeface="Poppins" panose="00000500000000000000" pitchFamily="2" charset="0"/>
              </a:rPr>
              <a:t>Custom</a:t>
            </a:r>
          </a:p>
          <a:p>
            <a:pPr algn="ctr"/>
            <a:r>
              <a:rPr lang="en-US" dirty="0">
                <a:solidFill>
                  <a:schemeClr val="accent1"/>
                </a:solidFill>
                <a:latin typeface="Poppins" panose="00000500000000000000" pitchFamily="2" charset="0"/>
                <a:cs typeface="Poppins" panose="00000500000000000000" pitchFamily="2" charset="0"/>
              </a:rPr>
              <a:t>Bouquet Design</a:t>
            </a:r>
          </a:p>
        </p:txBody>
      </p:sp>
      <p:sp>
        <p:nvSpPr>
          <p:cNvPr id="3" name="TextBox 2">
            <a:extLst>
              <a:ext uri="{FF2B5EF4-FFF2-40B4-BE49-F238E27FC236}">
                <a16:creationId xmlns:a16="http://schemas.microsoft.com/office/drawing/2014/main" id="{2BC4D64D-CF7D-9403-33B6-DAA18262A05E}"/>
              </a:ext>
            </a:extLst>
          </p:cNvPr>
          <p:cNvSpPr txBox="1"/>
          <p:nvPr/>
        </p:nvSpPr>
        <p:spPr>
          <a:xfrm>
            <a:off x="7144966" y="2345288"/>
            <a:ext cx="1493128" cy="523220"/>
          </a:xfrm>
          <a:prstGeom prst="rect">
            <a:avLst/>
          </a:prstGeom>
          <a:noFill/>
          <a:ln w="12700">
            <a:solidFill>
              <a:schemeClr val="accent4"/>
            </a:solidFill>
          </a:ln>
        </p:spPr>
        <p:txBody>
          <a:bodyPr wrap="square" rtlCol="0">
            <a:spAutoFit/>
          </a:bodyPr>
          <a:lstStyle/>
          <a:p>
            <a:pPr algn="ctr"/>
            <a:r>
              <a:rPr lang="en-US" dirty="0">
                <a:solidFill>
                  <a:schemeClr val="accent1"/>
                </a:solidFill>
                <a:latin typeface="Poppins" panose="00000500000000000000" pitchFamily="2" charset="0"/>
                <a:cs typeface="Poppins" panose="00000500000000000000" pitchFamily="2" charset="0"/>
              </a:rPr>
              <a:t>Shop Owner’s Front-End</a:t>
            </a:r>
          </a:p>
        </p:txBody>
      </p:sp>
      <p:cxnSp>
        <p:nvCxnSpPr>
          <p:cNvPr id="5" name="Straight Connector 4">
            <a:extLst>
              <a:ext uri="{FF2B5EF4-FFF2-40B4-BE49-F238E27FC236}">
                <a16:creationId xmlns:a16="http://schemas.microsoft.com/office/drawing/2014/main" id="{5381273C-0C41-7D71-EA58-657A54624656}"/>
              </a:ext>
            </a:extLst>
          </p:cNvPr>
          <p:cNvCxnSpPr>
            <a:cxnSpLocks/>
          </p:cNvCxnSpPr>
          <p:nvPr/>
        </p:nvCxnSpPr>
        <p:spPr>
          <a:xfrm>
            <a:off x="1672831" y="2847255"/>
            <a:ext cx="0" cy="841017"/>
          </a:xfrm>
          <a:prstGeom prst="line">
            <a:avLst/>
          </a:prstGeom>
          <a:ln w="127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Connector 11">
            <a:extLst>
              <a:ext uri="{FF2B5EF4-FFF2-40B4-BE49-F238E27FC236}">
                <a16:creationId xmlns:a16="http://schemas.microsoft.com/office/drawing/2014/main" id="{8404719E-DBCE-B6BB-FA67-049DF8AB520E}"/>
              </a:ext>
            </a:extLst>
          </p:cNvPr>
          <p:cNvCxnSpPr>
            <a:cxnSpLocks/>
          </p:cNvCxnSpPr>
          <p:nvPr/>
        </p:nvCxnSpPr>
        <p:spPr>
          <a:xfrm>
            <a:off x="5811187" y="2874999"/>
            <a:ext cx="0" cy="819764"/>
          </a:xfrm>
          <a:prstGeom prst="line">
            <a:avLst/>
          </a:prstGeom>
          <a:ln w="127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635199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56"/>
          <p:cNvSpPr txBox="1">
            <a:spLocks noGrp="1"/>
          </p:cNvSpPr>
          <p:nvPr>
            <p:ph type="title"/>
          </p:nvPr>
        </p:nvSpPr>
        <p:spPr>
          <a:xfrm>
            <a:off x="720000" y="30024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effectLst>
                  <a:outerShdw blurRad="38100" dist="38100" dir="2700000" algn="tl">
                    <a:srgbClr val="000000">
                      <a:alpha val="43137"/>
                    </a:srgbClr>
                  </a:outerShdw>
                </a:effectLst>
              </a:rPr>
              <a:t>Requirements</a:t>
            </a:r>
            <a:endParaRPr b="1" dirty="0">
              <a:effectLst>
                <a:outerShdw blurRad="38100" dist="38100" dir="2700000" algn="tl">
                  <a:srgbClr val="000000">
                    <a:alpha val="43137"/>
                  </a:srgbClr>
                </a:outerShdw>
              </a:effectLst>
            </a:endParaRPr>
          </a:p>
        </p:txBody>
      </p:sp>
      <p:graphicFrame>
        <p:nvGraphicFramePr>
          <p:cNvPr id="910" name="Google Shape;910;p56"/>
          <p:cNvGraphicFramePr/>
          <p:nvPr>
            <p:extLst>
              <p:ext uri="{D42A27DB-BD31-4B8C-83A1-F6EECF244321}">
                <p14:modId xmlns:p14="http://schemas.microsoft.com/office/powerpoint/2010/main" val="1491497663"/>
              </p:ext>
            </p:extLst>
          </p:nvPr>
        </p:nvGraphicFramePr>
        <p:xfrm>
          <a:off x="1875787" y="1350264"/>
          <a:ext cx="5392425" cy="3408365"/>
        </p:xfrm>
        <a:graphic>
          <a:graphicData uri="http://schemas.openxmlformats.org/drawingml/2006/table">
            <a:tbl>
              <a:tblPr>
                <a:noFill/>
                <a:tableStyleId>{5E7B127E-896F-462B-9C06-B536AD424FA4}</a:tableStyleId>
              </a:tblPr>
              <a:tblGrid>
                <a:gridCol w="1037230">
                  <a:extLst>
                    <a:ext uri="{9D8B030D-6E8A-4147-A177-3AD203B41FA5}">
                      <a16:colId xmlns:a16="http://schemas.microsoft.com/office/drawing/2014/main" val="20000"/>
                    </a:ext>
                  </a:extLst>
                </a:gridCol>
                <a:gridCol w="2233749">
                  <a:extLst>
                    <a:ext uri="{9D8B030D-6E8A-4147-A177-3AD203B41FA5}">
                      <a16:colId xmlns:a16="http://schemas.microsoft.com/office/drawing/2014/main" val="20001"/>
                    </a:ext>
                  </a:extLst>
                </a:gridCol>
                <a:gridCol w="2121446">
                  <a:extLst>
                    <a:ext uri="{9D8B030D-6E8A-4147-A177-3AD203B41FA5}">
                      <a16:colId xmlns:a16="http://schemas.microsoft.com/office/drawing/2014/main" val="20002"/>
                    </a:ext>
                  </a:extLst>
                </a:gridCol>
              </a:tblGrid>
              <a:tr h="588104">
                <a:tc>
                  <a:txBody>
                    <a:bodyPr/>
                    <a:lstStyle/>
                    <a:p>
                      <a:pPr marL="0" lvl="0" indent="0" algn="ctr" rtl="0">
                        <a:spcBef>
                          <a:spcPts val="0"/>
                        </a:spcBef>
                        <a:spcAft>
                          <a:spcPts val="0"/>
                        </a:spcAft>
                        <a:buNone/>
                      </a:pPr>
                      <a:endParaRPr lang="en-US" sz="1600" dirty="0">
                        <a:solidFill>
                          <a:schemeClr val="accent2"/>
                        </a:solidFill>
                        <a:latin typeface="Croissant One"/>
                        <a:ea typeface="Croissant One"/>
                        <a:cs typeface="Croissant One"/>
                        <a:sym typeface="Croissant One"/>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US" sz="1600" dirty="0">
                          <a:solidFill>
                            <a:schemeClr val="accent2"/>
                          </a:solidFill>
                          <a:latin typeface="Croissant One"/>
                          <a:ea typeface="Croissant One"/>
                          <a:cs typeface="Croissant One"/>
                          <a:sym typeface="Croissant One"/>
                        </a:rPr>
                        <a:t>functional</a:t>
                      </a:r>
                    </a:p>
                  </a:txBody>
                  <a:tcPr marL="91425" marR="91425" marT="91425" marB="91425" anchor="ctr">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US" sz="1600" dirty="0">
                          <a:solidFill>
                            <a:schemeClr val="accent2"/>
                          </a:solidFill>
                          <a:latin typeface="Croissant One"/>
                          <a:ea typeface="Croissant One"/>
                          <a:cs typeface="Croissant One"/>
                          <a:sym typeface="Croissant One"/>
                        </a:rPr>
                        <a:t>non-functional</a:t>
                      </a:r>
                    </a:p>
                  </a:txBody>
                  <a:tcPr marL="91425" marR="91425" marT="91425" marB="91425" anchor="ctr">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665777">
                <a:tc>
                  <a:txBody>
                    <a:bodyPr/>
                    <a:lstStyle/>
                    <a:p>
                      <a:pPr marL="0" lvl="0" indent="0" algn="ctr" rtl="0">
                        <a:spcBef>
                          <a:spcPts val="0"/>
                        </a:spcBef>
                        <a:spcAft>
                          <a:spcPts val="0"/>
                        </a:spcAft>
                        <a:buNone/>
                      </a:pPr>
                      <a:r>
                        <a:rPr lang="en" sz="1600" dirty="0">
                          <a:solidFill>
                            <a:schemeClr val="accent2"/>
                          </a:solidFill>
                          <a:latin typeface="Croissant One"/>
                          <a:ea typeface="Croissant One"/>
                          <a:cs typeface="Croissant One"/>
                          <a:sym typeface="Croissant One"/>
                        </a:rPr>
                        <a:t>1</a:t>
                      </a: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4">
                          <a:alpha val="0"/>
                        </a:scheme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US" dirty="0">
                          <a:solidFill>
                            <a:schemeClr val="accent1"/>
                          </a:solidFill>
                          <a:latin typeface="Poppins"/>
                          <a:ea typeface="Poppins"/>
                          <a:cs typeface="Poppins"/>
                          <a:sym typeface="Poppins"/>
                        </a:rPr>
                        <a:t>Registration &amp; login</a:t>
                      </a:r>
                    </a:p>
                  </a:txBody>
                  <a:tcPr marL="91425" marR="91425" marT="91425" marB="91425" anchor="ctr">
                    <a:lnL w="9525" cap="flat" cmpd="sng">
                      <a:solidFill>
                        <a:schemeClr val="accent4">
                          <a:alpha val="0"/>
                        </a:schemeClr>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chemeClr val="accent1"/>
                          </a:solidFill>
                          <a:latin typeface="Poppins"/>
                          <a:ea typeface="Poppins"/>
                          <a:cs typeface="Poppins"/>
                          <a:sym typeface="Poppins"/>
                        </a:rPr>
                        <a:t>Convenient, fast and flexible usage</a:t>
                      </a:r>
                    </a:p>
                  </a:txBody>
                  <a:tcPr marL="91425" marR="91425" marT="91425" marB="91425" anchor="ctr">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extLst>
                  <a:ext uri="{0D108BD9-81ED-4DB2-BD59-A6C34878D82A}">
                    <a16:rowId xmlns:a16="http://schemas.microsoft.com/office/drawing/2014/main" val="10001"/>
                  </a:ext>
                </a:extLst>
              </a:tr>
              <a:tr h="665777">
                <a:tc>
                  <a:txBody>
                    <a:bodyPr/>
                    <a:lstStyle/>
                    <a:p>
                      <a:pPr marL="0" lvl="0" indent="0" algn="ctr" rtl="0">
                        <a:spcBef>
                          <a:spcPts val="0"/>
                        </a:spcBef>
                        <a:spcAft>
                          <a:spcPts val="0"/>
                        </a:spcAft>
                        <a:buClr>
                          <a:schemeClr val="dk1"/>
                        </a:buClr>
                        <a:buSzPts val="1100"/>
                        <a:buFont typeface="Arial"/>
                        <a:buNone/>
                      </a:pPr>
                      <a:r>
                        <a:rPr lang="en" sz="1600" dirty="0">
                          <a:solidFill>
                            <a:schemeClr val="accent2"/>
                          </a:solidFill>
                          <a:latin typeface="Croissant One"/>
                          <a:ea typeface="Croissant One"/>
                          <a:cs typeface="Croissant One"/>
                          <a:sym typeface="Croissant One"/>
                        </a:rPr>
                        <a:t>2</a:t>
                      </a: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4">
                          <a:alpha val="0"/>
                        </a:scheme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US" dirty="0">
                          <a:solidFill>
                            <a:schemeClr val="accent1"/>
                          </a:solidFill>
                          <a:latin typeface="Poppins"/>
                          <a:ea typeface="Poppins"/>
                          <a:cs typeface="Poppins"/>
                          <a:sym typeface="Poppins"/>
                        </a:rPr>
                        <a:t>Rating completed orders &amp; expressing feedback</a:t>
                      </a:r>
                    </a:p>
                  </a:txBody>
                  <a:tcPr marL="91425" marR="91425" marT="91425" marB="91425" anchor="ctr">
                    <a:lnL w="9525" cap="flat" cmpd="sng">
                      <a:solidFill>
                        <a:schemeClr val="accent4">
                          <a:alpha val="0"/>
                        </a:schemeClr>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chemeClr val="accent1"/>
                          </a:solidFill>
                          <a:latin typeface="Poppins"/>
                          <a:ea typeface="Poppins"/>
                          <a:cs typeface="Poppins"/>
                          <a:sym typeface="Poppins"/>
                        </a:rPr>
                        <a:t>Continuous Service</a:t>
                      </a:r>
                    </a:p>
                  </a:txBody>
                  <a:tcPr marL="91425" marR="91425" marT="91425" marB="91425" anchor="ctr">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extLst>
                  <a:ext uri="{0D108BD9-81ED-4DB2-BD59-A6C34878D82A}">
                    <a16:rowId xmlns:a16="http://schemas.microsoft.com/office/drawing/2014/main" val="10002"/>
                  </a:ext>
                </a:extLst>
              </a:tr>
              <a:tr h="665777">
                <a:tc>
                  <a:txBody>
                    <a:bodyPr/>
                    <a:lstStyle/>
                    <a:p>
                      <a:pPr marL="0" lvl="0" indent="0" algn="ctr" rtl="0">
                        <a:spcBef>
                          <a:spcPts val="0"/>
                        </a:spcBef>
                        <a:spcAft>
                          <a:spcPts val="0"/>
                        </a:spcAft>
                        <a:buClr>
                          <a:schemeClr val="dk1"/>
                        </a:buClr>
                        <a:buSzPts val="1100"/>
                        <a:buFont typeface="Arial"/>
                        <a:buNone/>
                      </a:pPr>
                      <a:r>
                        <a:rPr lang="en" sz="1600">
                          <a:solidFill>
                            <a:schemeClr val="accent2"/>
                          </a:solidFill>
                          <a:latin typeface="Croissant One"/>
                          <a:ea typeface="Croissant One"/>
                          <a:cs typeface="Croissant One"/>
                          <a:sym typeface="Croissant One"/>
                        </a:rPr>
                        <a:t>3</a:t>
                      </a: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4">
                          <a:alpha val="0"/>
                        </a:scheme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US" dirty="0">
                          <a:solidFill>
                            <a:schemeClr val="accent1"/>
                          </a:solidFill>
                          <a:latin typeface="Poppins"/>
                          <a:ea typeface="Poppins"/>
                          <a:cs typeface="Poppins"/>
                          <a:sym typeface="Poppins"/>
                        </a:rPr>
                        <a:t>Updating working days</a:t>
                      </a:r>
                    </a:p>
                  </a:txBody>
                  <a:tcPr marL="91425" marR="91425" marT="91425" marB="91425" anchor="ctr">
                    <a:lnL w="9525" cap="flat" cmpd="sng">
                      <a:solidFill>
                        <a:schemeClr val="accent4">
                          <a:alpha val="0"/>
                        </a:schemeClr>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chemeClr val="accent1"/>
                          </a:solidFill>
                          <a:latin typeface="Poppins"/>
                          <a:ea typeface="Poppins"/>
                          <a:cs typeface="Poppins"/>
                          <a:sym typeface="Poppins"/>
                        </a:rPr>
                        <a:t>-</a:t>
                      </a:r>
                    </a:p>
                  </a:txBody>
                  <a:tcPr marL="91425" marR="91425" marT="91425" marB="91425" anchor="ctr">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extLst>
                  <a:ext uri="{0D108BD9-81ED-4DB2-BD59-A6C34878D82A}">
                    <a16:rowId xmlns:a16="http://schemas.microsoft.com/office/drawing/2014/main" val="10003"/>
                  </a:ext>
                </a:extLst>
              </a:tr>
              <a:tr h="665777">
                <a:tc>
                  <a:txBody>
                    <a:bodyPr/>
                    <a:lstStyle/>
                    <a:p>
                      <a:pPr marL="0" lvl="0" indent="0" algn="ctr" rtl="0">
                        <a:spcBef>
                          <a:spcPts val="0"/>
                        </a:spcBef>
                        <a:spcAft>
                          <a:spcPts val="0"/>
                        </a:spcAft>
                        <a:buClr>
                          <a:schemeClr val="dk1"/>
                        </a:buClr>
                        <a:buSzPts val="1100"/>
                        <a:buFont typeface="Arial"/>
                        <a:buNone/>
                      </a:pPr>
                      <a:r>
                        <a:rPr lang="en" sz="1600">
                          <a:solidFill>
                            <a:schemeClr val="accent2"/>
                          </a:solidFill>
                          <a:latin typeface="Croissant One"/>
                          <a:ea typeface="Croissant One"/>
                          <a:cs typeface="Croissant One"/>
                          <a:sym typeface="Croissant One"/>
                        </a:rPr>
                        <a:t>4</a:t>
                      </a: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4">
                          <a:alpha val="0"/>
                        </a:scheme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US" dirty="0">
                          <a:solidFill>
                            <a:schemeClr val="accent1"/>
                          </a:solidFill>
                          <a:latin typeface="Poppins"/>
                          <a:ea typeface="Poppins"/>
                          <a:cs typeface="Poppins"/>
                          <a:sym typeface="Poppins"/>
                        </a:rPr>
                        <a:t>Posting a job ad</a:t>
                      </a:r>
                    </a:p>
                  </a:txBody>
                  <a:tcPr marL="91425" marR="91425" marT="91425" marB="91425" anchor="ctr">
                    <a:lnL w="9525" cap="flat" cmpd="sng">
                      <a:solidFill>
                        <a:schemeClr val="accent4">
                          <a:alpha val="0"/>
                        </a:schemeClr>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chemeClr val="accent1"/>
                          </a:solidFill>
                          <a:latin typeface="Poppins"/>
                          <a:ea typeface="Poppins"/>
                          <a:cs typeface="Poppins"/>
                          <a:sym typeface="Poppins"/>
                        </a:rPr>
                        <a:t>-</a:t>
                      </a:r>
                    </a:p>
                  </a:txBody>
                  <a:tcPr marL="91425" marR="91425" marT="91425" marB="91425" anchor="ctr">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36871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92B2717-C633-2D36-5EDA-D8DD0DE24233}"/>
              </a:ext>
            </a:extLst>
          </p:cNvPr>
          <p:cNvSpPr>
            <a:spLocks noGrp="1"/>
          </p:cNvSpPr>
          <p:nvPr>
            <p:ph type="title"/>
          </p:nvPr>
        </p:nvSpPr>
        <p:spPr>
          <a:xfrm>
            <a:off x="720000" y="22066"/>
            <a:ext cx="7704000" cy="572700"/>
          </a:xfrm>
        </p:spPr>
        <p:txBody>
          <a:bodyPr/>
          <a:lstStyle/>
          <a:p>
            <a:r>
              <a:rPr lang="en-US" sz="2800" b="1" dirty="0">
                <a:effectLst>
                  <a:outerShdw blurRad="38100" dist="38100" dir="2700000" algn="tl">
                    <a:srgbClr val="000000">
                      <a:alpha val="43137"/>
                    </a:srgbClr>
                  </a:outerShdw>
                </a:effectLst>
              </a:rPr>
              <a:t>Project’s Division</a:t>
            </a:r>
          </a:p>
        </p:txBody>
      </p:sp>
      <p:pic>
        <p:nvPicPr>
          <p:cNvPr id="5" name="Picture 4">
            <a:extLst>
              <a:ext uri="{FF2B5EF4-FFF2-40B4-BE49-F238E27FC236}">
                <a16:creationId xmlns:a16="http://schemas.microsoft.com/office/drawing/2014/main" id="{0BB95388-A185-38F0-4F46-E5476AE9B098}"/>
              </a:ext>
            </a:extLst>
          </p:cNvPr>
          <p:cNvPicPr>
            <a:picLocks noChangeAspect="1"/>
          </p:cNvPicPr>
          <p:nvPr/>
        </p:nvPicPr>
        <p:blipFill rotWithShape="1">
          <a:blip r:embed="rId3"/>
          <a:srcRect t="3839" r="77387"/>
          <a:stretch/>
        </p:blipFill>
        <p:spPr>
          <a:xfrm>
            <a:off x="2309949" y="907869"/>
            <a:ext cx="1714500" cy="4101121"/>
          </a:xfrm>
          <a:prstGeom prst="rect">
            <a:avLst/>
          </a:prstGeom>
        </p:spPr>
      </p:pic>
      <p:sp>
        <p:nvSpPr>
          <p:cNvPr id="6" name="TextBox 5">
            <a:extLst>
              <a:ext uri="{FF2B5EF4-FFF2-40B4-BE49-F238E27FC236}">
                <a16:creationId xmlns:a16="http://schemas.microsoft.com/office/drawing/2014/main" id="{7BF43346-8F3F-8967-4798-D19679FEC8E7}"/>
              </a:ext>
            </a:extLst>
          </p:cNvPr>
          <p:cNvSpPr txBox="1"/>
          <p:nvPr/>
        </p:nvSpPr>
        <p:spPr>
          <a:xfrm>
            <a:off x="4210593" y="1040027"/>
            <a:ext cx="1238250" cy="830997"/>
          </a:xfrm>
          <a:prstGeom prst="rect">
            <a:avLst/>
          </a:prstGeom>
          <a:noFill/>
          <a:ln w="12700">
            <a:noFill/>
          </a:ln>
        </p:spPr>
        <p:txBody>
          <a:bodyPr wrap="square" rtlCol="0">
            <a:spAutoFit/>
          </a:bodyPr>
          <a:lstStyle/>
          <a:p>
            <a:r>
              <a:rPr lang="en-US" sz="1600" b="1" dirty="0">
                <a:solidFill>
                  <a:schemeClr val="accent3">
                    <a:lumMod val="50000"/>
                  </a:schemeClr>
                </a:solidFill>
                <a:latin typeface="Poppins" panose="00000500000000000000" pitchFamily="2" charset="0"/>
                <a:cs typeface="Poppins" panose="00000500000000000000" pitchFamily="2" charset="0"/>
              </a:rPr>
              <a:t>Custom Bouquet Designer</a:t>
            </a:r>
          </a:p>
        </p:txBody>
      </p:sp>
      <p:sp>
        <p:nvSpPr>
          <p:cNvPr id="7" name="TextBox 6">
            <a:extLst>
              <a:ext uri="{FF2B5EF4-FFF2-40B4-BE49-F238E27FC236}">
                <a16:creationId xmlns:a16="http://schemas.microsoft.com/office/drawing/2014/main" id="{67C4DA0B-102A-D56F-EBAD-2E6A243EE40E}"/>
              </a:ext>
            </a:extLst>
          </p:cNvPr>
          <p:cNvSpPr txBox="1"/>
          <p:nvPr/>
        </p:nvSpPr>
        <p:spPr>
          <a:xfrm>
            <a:off x="4219439" y="2288672"/>
            <a:ext cx="1800225" cy="338554"/>
          </a:xfrm>
          <a:prstGeom prst="rect">
            <a:avLst/>
          </a:prstGeom>
          <a:noFill/>
          <a:ln w="12700">
            <a:noFill/>
          </a:ln>
        </p:spPr>
        <p:txBody>
          <a:bodyPr wrap="square" rtlCol="0">
            <a:spAutoFit/>
          </a:bodyPr>
          <a:lstStyle/>
          <a:p>
            <a:r>
              <a:rPr lang="en-US" sz="1600" b="1" dirty="0">
                <a:solidFill>
                  <a:schemeClr val="accent3">
                    <a:lumMod val="50000"/>
                  </a:schemeClr>
                </a:solidFill>
                <a:latin typeface="Poppins" panose="00000500000000000000" pitchFamily="2" charset="0"/>
                <a:cs typeface="Poppins" panose="00000500000000000000" pitchFamily="2" charset="0"/>
              </a:rPr>
              <a:t>Authentication</a:t>
            </a:r>
          </a:p>
        </p:txBody>
      </p:sp>
      <p:sp>
        <p:nvSpPr>
          <p:cNvPr id="8" name="TextBox 7">
            <a:extLst>
              <a:ext uri="{FF2B5EF4-FFF2-40B4-BE49-F238E27FC236}">
                <a16:creationId xmlns:a16="http://schemas.microsoft.com/office/drawing/2014/main" id="{6EF4FCE6-FC30-45A8-53B2-5AF421825228}"/>
              </a:ext>
            </a:extLst>
          </p:cNvPr>
          <p:cNvSpPr txBox="1"/>
          <p:nvPr/>
        </p:nvSpPr>
        <p:spPr>
          <a:xfrm>
            <a:off x="4219440" y="3043062"/>
            <a:ext cx="1800225" cy="338554"/>
          </a:xfrm>
          <a:prstGeom prst="rect">
            <a:avLst/>
          </a:prstGeom>
          <a:noFill/>
          <a:ln w="12700">
            <a:noFill/>
          </a:ln>
        </p:spPr>
        <p:txBody>
          <a:bodyPr wrap="square" rtlCol="0">
            <a:spAutoFit/>
          </a:bodyPr>
          <a:lstStyle/>
          <a:p>
            <a:r>
              <a:rPr lang="en-US" sz="1600" b="1" dirty="0">
                <a:solidFill>
                  <a:schemeClr val="accent3">
                    <a:lumMod val="50000"/>
                  </a:schemeClr>
                </a:solidFill>
                <a:latin typeface="Poppins" panose="00000500000000000000" pitchFamily="2" charset="0"/>
                <a:cs typeface="Poppins" panose="00000500000000000000" pitchFamily="2" charset="0"/>
              </a:rPr>
              <a:t>Customer Side</a:t>
            </a:r>
          </a:p>
        </p:txBody>
      </p:sp>
      <p:sp>
        <p:nvSpPr>
          <p:cNvPr id="9" name="TextBox 8">
            <a:extLst>
              <a:ext uri="{FF2B5EF4-FFF2-40B4-BE49-F238E27FC236}">
                <a16:creationId xmlns:a16="http://schemas.microsoft.com/office/drawing/2014/main" id="{9EEAE7D3-448E-4DFA-EA3A-8D9694983071}"/>
              </a:ext>
            </a:extLst>
          </p:cNvPr>
          <p:cNvSpPr txBox="1"/>
          <p:nvPr/>
        </p:nvSpPr>
        <p:spPr>
          <a:xfrm>
            <a:off x="4210593" y="3573940"/>
            <a:ext cx="1961607" cy="338554"/>
          </a:xfrm>
          <a:prstGeom prst="rect">
            <a:avLst/>
          </a:prstGeom>
          <a:noFill/>
          <a:ln w="12700">
            <a:noFill/>
          </a:ln>
        </p:spPr>
        <p:txBody>
          <a:bodyPr wrap="square" rtlCol="0">
            <a:spAutoFit/>
          </a:bodyPr>
          <a:lstStyle/>
          <a:p>
            <a:r>
              <a:rPr lang="en-US" sz="1600" b="1" dirty="0">
                <a:solidFill>
                  <a:schemeClr val="accent3">
                    <a:lumMod val="50000"/>
                  </a:schemeClr>
                </a:solidFill>
                <a:latin typeface="Poppins" panose="00000500000000000000" pitchFamily="2" charset="0"/>
                <a:cs typeface="Poppins" panose="00000500000000000000" pitchFamily="2" charset="0"/>
              </a:rPr>
              <a:t>Store Owner Side</a:t>
            </a:r>
          </a:p>
        </p:txBody>
      </p:sp>
      <p:sp>
        <p:nvSpPr>
          <p:cNvPr id="10" name="TextBox 9">
            <a:extLst>
              <a:ext uri="{FF2B5EF4-FFF2-40B4-BE49-F238E27FC236}">
                <a16:creationId xmlns:a16="http://schemas.microsoft.com/office/drawing/2014/main" id="{A590381D-8F03-5889-4401-5520502DD28A}"/>
              </a:ext>
            </a:extLst>
          </p:cNvPr>
          <p:cNvSpPr txBox="1"/>
          <p:nvPr/>
        </p:nvSpPr>
        <p:spPr>
          <a:xfrm>
            <a:off x="4219440" y="4455026"/>
            <a:ext cx="1116835" cy="338554"/>
          </a:xfrm>
          <a:prstGeom prst="rect">
            <a:avLst/>
          </a:prstGeom>
          <a:noFill/>
          <a:ln w="12700">
            <a:noFill/>
          </a:ln>
        </p:spPr>
        <p:txBody>
          <a:bodyPr wrap="square" rtlCol="0">
            <a:spAutoFit/>
          </a:bodyPr>
          <a:lstStyle/>
          <a:p>
            <a:r>
              <a:rPr lang="en-US" sz="1600" b="1" dirty="0">
                <a:solidFill>
                  <a:schemeClr val="accent3">
                    <a:lumMod val="50000"/>
                  </a:schemeClr>
                </a:solidFill>
                <a:latin typeface="Poppins" panose="00000500000000000000" pitchFamily="2" charset="0"/>
                <a:cs typeface="Poppins" panose="00000500000000000000" pitchFamily="2" charset="0"/>
              </a:rPr>
              <a:t>Backend</a:t>
            </a:r>
          </a:p>
        </p:txBody>
      </p:sp>
      <p:sp>
        <p:nvSpPr>
          <p:cNvPr id="16" name="Rectangle 15">
            <a:extLst>
              <a:ext uri="{FF2B5EF4-FFF2-40B4-BE49-F238E27FC236}">
                <a16:creationId xmlns:a16="http://schemas.microsoft.com/office/drawing/2014/main" id="{E0BFC248-53B7-A3EB-7BA0-800EE03A4171}"/>
              </a:ext>
            </a:extLst>
          </p:cNvPr>
          <p:cNvSpPr/>
          <p:nvPr/>
        </p:nvSpPr>
        <p:spPr>
          <a:xfrm>
            <a:off x="2148840" y="1040027"/>
            <a:ext cx="4238896" cy="830997"/>
          </a:xfrm>
          <a:prstGeom prst="rect">
            <a:avLst/>
          </a:prstGeom>
          <a:noFill/>
          <a:ln w="12700">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7B03B5F-FDEA-9ED9-E3BF-47A5A0C6F8E6}"/>
              </a:ext>
            </a:extLst>
          </p:cNvPr>
          <p:cNvSpPr/>
          <p:nvPr/>
        </p:nvSpPr>
        <p:spPr>
          <a:xfrm>
            <a:off x="2148839" y="2019741"/>
            <a:ext cx="4238897" cy="830997"/>
          </a:xfrm>
          <a:prstGeom prst="rect">
            <a:avLst/>
          </a:prstGeom>
          <a:noFill/>
          <a:ln w="12700">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86100E7-1B80-D069-54DD-D3252CA40E37}"/>
              </a:ext>
            </a:extLst>
          </p:cNvPr>
          <p:cNvSpPr/>
          <p:nvPr/>
        </p:nvSpPr>
        <p:spPr>
          <a:xfrm>
            <a:off x="2148839" y="2876580"/>
            <a:ext cx="4238897" cy="630797"/>
          </a:xfrm>
          <a:prstGeom prst="rect">
            <a:avLst/>
          </a:prstGeom>
          <a:noFill/>
          <a:ln w="12700">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DFBD254-9046-F787-81D9-1A74BBDB7443}"/>
              </a:ext>
            </a:extLst>
          </p:cNvPr>
          <p:cNvSpPr/>
          <p:nvPr/>
        </p:nvSpPr>
        <p:spPr>
          <a:xfrm>
            <a:off x="2148837" y="3531021"/>
            <a:ext cx="4238899" cy="472745"/>
          </a:xfrm>
          <a:prstGeom prst="rect">
            <a:avLst/>
          </a:prstGeom>
          <a:noFill/>
          <a:ln w="12700">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A175F7-35D6-2C0E-99E4-30E05BC89F5D}"/>
              </a:ext>
            </a:extLst>
          </p:cNvPr>
          <p:cNvSpPr/>
          <p:nvPr/>
        </p:nvSpPr>
        <p:spPr>
          <a:xfrm>
            <a:off x="2148838" y="4195336"/>
            <a:ext cx="4238897" cy="846277"/>
          </a:xfrm>
          <a:prstGeom prst="rect">
            <a:avLst/>
          </a:prstGeom>
          <a:noFill/>
          <a:ln w="12700">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0701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grpSp>
        <p:nvGrpSpPr>
          <p:cNvPr id="309" name="Google Shape;309;p37"/>
          <p:cNvGrpSpPr/>
          <p:nvPr/>
        </p:nvGrpSpPr>
        <p:grpSpPr>
          <a:xfrm>
            <a:off x="1334704" y="1740279"/>
            <a:ext cx="710254" cy="712305"/>
            <a:chOff x="2211300" y="1483725"/>
            <a:chExt cx="909300" cy="911925"/>
          </a:xfrm>
        </p:grpSpPr>
        <p:sp>
          <p:nvSpPr>
            <p:cNvPr id="310" name="Google Shape;310;p37"/>
            <p:cNvSpPr/>
            <p:nvPr/>
          </p:nvSpPr>
          <p:spPr>
            <a:xfrm>
              <a:off x="2309250" y="1610739"/>
              <a:ext cx="713400" cy="71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311" name="Google Shape;311;p37"/>
            <p:cNvSpPr/>
            <p:nvPr/>
          </p:nvSpPr>
          <p:spPr>
            <a:xfrm>
              <a:off x="2289200" y="1552525"/>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312" name="Google Shape;312;p37"/>
            <p:cNvSpPr/>
            <p:nvPr/>
          </p:nvSpPr>
          <p:spPr>
            <a:xfrm>
              <a:off x="2489250" y="1483725"/>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313" name="Google Shape;313;p37"/>
            <p:cNvSpPr/>
            <p:nvPr/>
          </p:nvSpPr>
          <p:spPr>
            <a:xfrm>
              <a:off x="2669250" y="1552525"/>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314" name="Google Shape;314;p37"/>
            <p:cNvSpPr/>
            <p:nvPr/>
          </p:nvSpPr>
          <p:spPr>
            <a:xfrm>
              <a:off x="2767200" y="1739575"/>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315" name="Google Shape;315;p37"/>
            <p:cNvSpPr/>
            <p:nvPr/>
          </p:nvSpPr>
          <p:spPr>
            <a:xfrm>
              <a:off x="2211300" y="1739575"/>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316" name="Google Shape;316;p37"/>
            <p:cNvSpPr/>
            <p:nvPr/>
          </p:nvSpPr>
          <p:spPr>
            <a:xfrm rot="10800000" flipH="1">
              <a:off x="2289200" y="1973450"/>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317" name="Google Shape;317;p37"/>
            <p:cNvSpPr/>
            <p:nvPr/>
          </p:nvSpPr>
          <p:spPr>
            <a:xfrm rot="10800000" flipH="1">
              <a:off x="2509300" y="2042250"/>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318" name="Google Shape;318;p37"/>
            <p:cNvSpPr/>
            <p:nvPr/>
          </p:nvSpPr>
          <p:spPr>
            <a:xfrm rot="10800000" flipH="1">
              <a:off x="2669250" y="1973450"/>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grpSp>
      <p:grpSp>
        <p:nvGrpSpPr>
          <p:cNvPr id="319" name="Google Shape;319;p37"/>
          <p:cNvGrpSpPr/>
          <p:nvPr/>
        </p:nvGrpSpPr>
        <p:grpSpPr>
          <a:xfrm>
            <a:off x="4140649" y="1734566"/>
            <a:ext cx="710254" cy="712305"/>
            <a:chOff x="2211300" y="1483725"/>
            <a:chExt cx="909300" cy="911925"/>
          </a:xfrm>
        </p:grpSpPr>
        <p:sp>
          <p:nvSpPr>
            <p:cNvPr id="320" name="Google Shape;320;p37"/>
            <p:cNvSpPr/>
            <p:nvPr/>
          </p:nvSpPr>
          <p:spPr>
            <a:xfrm>
              <a:off x="2309250" y="1610739"/>
              <a:ext cx="713400" cy="71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7"/>
            <p:cNvSpPr/>
            <p:nvPr/>
          </p:nvSpPr>
          <p:spPr>
            <a:xfrm>
              <a:off x="2289200" y="1552525"/>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7"/>
            <p:cNvSpPr/>
            <p:nvPr/>
          </p:nvSpPr>
          <p:spPr>
            <a:xfrm>
              <a:off x="2489250" y="1483725"/>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7"/>
            <p:cNvSpPr/>
            <p:nvPr/>
          </p:nvSpPr>
          <p:spPr>
            <a:xfrm>
              <a:off x="2669250" y="1552525"/>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7"/>
            <p:cNvSpPr/>
            <p:nvPr/>
          </p:nvSpPr>
          <p:spPr>
            <a:xfrm>
              <a:off x="2767200" y="1739575"/>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7"/>
            <p:cNvSpPr/>
            <p:nvPr/>
          </p:nvSpPr>
          <p:spPr>
            <a:xfrm>
              <a:off x="2211300" y="1739575"/>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7"/>
            <p:cNvSpPr/>
            <p:nvPr/>
          </p:nvSpPr>
          <p:spPr>
            <a:xfrm rot="10800000" flipH="1">
              <a:off x="2289200" y="1973450"/>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7"/>
            <p:cNvSpPr/>
            <p:nvPr/>
          </p:nvSpPr>
          <p:spPr>
            <a:xfrm rot="10800000" flipH="1">
              <a:off x="2509300" y="2042250"/>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7"/>
            <p:cNvSpPr/>
            <p:nvPr/>
          </p:nvSpPr>
          <p:spPr>
            <a:xfrm rot="10800000" flipH="1">
              <a:off x="2669250" y="1973450"/>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 name="Google Shape;329;p37"/>
          <p:cNvGrpSpPr/>
          <p:nvPr/>
        </p:nvGrpSpPr>
        <p:grpSpPr>
          <a:xfrm>
            <a:off x="7167605" y="1728853"/>
            <a:ext cx="710254" cy="712305"/>
            <a:chOff x="2211300" y="1483725"/>
            <a:chExt cx="909300" cy="911925"/>
          </a:xfrm>
        </p:grpSpPr>
        <p:sp>
          <p:nvSpPr>
            <p:cNvPr id="330" name="Google Shape;330;p37"/>
            <p:cNvSpPr/>
            <p:nvPr/>
          </p:nvSpPr>
          <p:spPr>
            <a:xfrm>
              <a:off x="2309250" y="1610739"/>
              <a:ext cx="713400" cy="71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7"/>
            <p:cNvSpPr/>
            <p:nvPr/>
          </p:nvSpPr>
          <p:spPr>
            <a:xfrm>
              <a:off x="2289200" y="1552525"/>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7"/>
            <p:cNvSpPr/>
            <p:nvPr/>
          </p:nvSpPr>
          <p:spPr>
            <a:xfrm>
              <a:off x="2489250" y="1483725"/>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7"/>
            <p:cNvSpPr/>
            <p:nvPr/>
          </p:nvSpPr>
          <p:spPr>
            <a:xfrm>
              <a:off x="2669250" y="1552525"/>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7"/>
            <p:cNvSpPr/>
            <p:nvPr/>
          </p:nvSpPr>
          <p:spPr>
            <a:xfrm>
              <a:off x="2767200" y="1739575"/>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7"/>
            <p:cNvSpPr/>
            <p:nvPr/>
          </p:nvSpPr>
          <p:spPr>
            <a:xfrm>
              <a:off x="2211300" y="1739575"/>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7"/>
            <p:cNvSpPr/>
            <p:nvPr/>
          </p:nvSpPr>
          <p:spPr>
            <a:xfrm rot="10800000" flipH="1">
              <a:off x="2289200" y="1973450"/>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7"/>
            <p:cNvSpPr/>
            <p:nvPr/>
          </p:nvSpPr>
          <p:spPr>
            <a:xfrm rot="10800000" flipH="1">
              <a:off x="2509300" y="2042250"/>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7"/>
            <p:cNvSpPr/>
            <p:nvPr/>
          </p:nvSpPr>
          <p:spPr>
            <a:xfrm rot="10800000" flipH="1">
              <a:off x="2669250" y="1973450"/>
              <a:ext cx="353400" cy="353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9" name="Google Shape;339;p37"/>
          <p:cNvSpPr txBox="1">
            <a:spLocks noGrp="1"/>
          </p:cNvSpPr>
          <p:nvPr>
            <p:ph type="title" idx="2"/>
          </p:nvPr>
        </p:nvSpPr>
        <p:spPr>
          <a:xfrm>
            <a:off x="1052181" y="1799732"/>
            <a:ext cx="12753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40" name="Google Shape;340;p37"/>
          <p:cNvSpPr txBox="1">
            <a:spLocks noGrp="1"/>
          </p:cNvSpPr>
          <p:nvPr>
            <p:ph type="title" idx="4"/>
          </p:nvPr>
        </p:nvSpPr>
        <p:spPr>
          <a:xfrm>
            <a:off x="3858126" y="1794019"/>
            <a:ext cx="12753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41" name="Google Shape;341;p37"/>
          <p:cNvSpPr txBox="1">
            <a:spLocks noGrp="1"/>
          </p:cNvSpPr>
          <p:nvPr>
            <p:ph type="title" idx="7"/>
          </p:nvPr>
        </p:nvSpPr>
        <p:spPr>
          <a:xfrm>
            <a:off x="6885082" y="1788306"/>
            <a:ext cx="12753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73" name="Google Shape;373;p37"/>
          <p:cNvSpPr txBox="1">
            <a:spLocks noGrp="1"/>
          </p:cNvSpPr>
          <p:nvPr>
            <p:ph type="subTitle" idx="1"/>
          </p:nvPr>
        </p:nvSpPr>
        <p:spPr>
          <a:xfrm>
            <a:off x="441382" y="2625777"/>
            <a:ext cx="2496900" cy="51211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Job ads still pop up even if there is none.</a:t>
            </a:r>
            <a:endParaRPr dirty="0"/>
          </a:p>
        </p:txBody>
      </p:sp>
      <p:sp>
        <p:nvSpPr>
          <p:cNvPr id="375" name="Google Shape;375;p37"/>
          <p:cNvSpPr txBox="1">
            <a:spLocks noGrp="1"/>
          </p:cNvSpPr>
          <p:nvPr>
            <p:ph type="subTitle" idx="5"/>
          </p:nvPr>
        </p:nvSpPr>
        <p:spPr>
          <a:xfrm>
            <a:off x="3323550" y="3137890"/>
            <a:ext cx="2496900" cy="38584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Once finishing to design a bouquet, the bouquet must be added as an item to the cart instead of immediately placing an order.</a:t>
            </a:r>
          </a:p>
        </p:txBody>
      </p:sp>
      <p:sp>
        <p:nvSpPr>
          <p:cNvPr id="377" name="Google Shape;377;p37"/>
          <p:cNvSpPr txBox="1">
            <a:spLocks noGrp="1"/>
          </p:cNvSpPr>
          <p:nvPr>
            <p:ph type="subTitle" idx="8"/>
          </p:nvPr>
        </p:nvSpPr>
        <p:spPr>
          <a:xfrm>
            <a:off x="6205720" y="2698665"/>
            <a:ext cx="2496900" cy="36633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Real transactions and their encoding</a:t>
            </a:r>
          </a:p>
        </p:txBody>
      </p:sp>
      <p:sp>
        <p:nvSpPr>
          <p:cNvPr id="387" name="Google Shape;387;p37"/>
          <p:cNvSpPr txBox="1">
            <a:spLocks noGrp="1"/>
          </p:cNvSpPr>
          <p:nvPr>
            <p:ph type="title" idx="21"/>
          </p:nvPr>
        </p:nvSpPr>
        <p:spPr>
          <a:xfrm>
            <a:off x="720000" y="105456"/>
            <a:ext cx="7704000" cy="912269"/>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dirty="0"/>
              <a:t>Unfinished Tasks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2">
            <a:extLst>
              <a:ext uri="{FF2B5EF4-FFF2-40B4-BE49-F238E27FC236}">
                <a16:creationId xmlns:a16="http://schemas.microsoft.com/office/drawing/2014/main" id="{6AF550A9-36D6-0DE7-6BAF-865A2DE11CC1}"/>
              </a:ext>
            </a:extLst>
          </p:cNvPr>
          <p:cNvPicPr>
            <a:picLocks noChangeAspect="1"/>
          </p:cNvPicPr>
          <p:nvPr/>
        </p:nvPicPr>
        <p:blipFill>
          <a:blip r:embed="rId2"/>
          <a:stretch>
            <a:fillRect/>
          </a:stretch>
        </p:blipFill>
        <p:spPr>
          <a:xfrm>
            <a:off x="-1" y="0"/>
            <a:ext cx="7151916" cy="5140634"/>
          </a:xfrm>
          <a:prstGeom prst="rect">
            <a:avLst/>
          </a:prstGeom>
        </p:spPr>
      </p:pic>
      <p:sp>
        <p:nvSpPr>
          <p:cNvPr id="5" name="TextBox 4">
            <a:extLst>
              <a:ext uri="{FF2B5EF4-FFF2-40B4-BE49-F238E27FC236}">
                <a16:creationId xmlns:a16="http://schemas.microsoft.com/office/drawing/2014/main" id="{C07034DA-BA54-7787-8958-B571B1662936}"/>
              </a:ext>
            </a:extLst>
          </p:cNvPr>
          <p:cNvSpPr txBox="1"/>
          <p:nvPr/>
        </p:nvSpPr>
        <p:spPr>
          <a:xfrm>
            <a:off x="7229441" y="2156251"/>
            <a:ext cx="1808920" cy="830997"/>
          </a:xfrm>
          <a:prstGeom prst="rect">
            <a:avLst/>
          </a:prstGeom>
          <a:noFill/>
          <a:ln w="19050">
            <a:solidFill>
              <a:schemeClr val="accent4"/>
            </a:solidFill>
          </a:ln>
        </p:spPr>
        <p:txBody>
          <a:bodyPr wrap="square" rtlCol="0">
            <a:spAutoFit/>
          </a:bodyPr>
          <a:lstStyle/>
          <a:p>
            <a:r>
              <a:rPr lang="en-US" sz="2400" b="1" dirty="0">
                <a:solidFill>
                  <a:schemeClr val="accent3">
                    <a:lumMod val="50000"/>
                  </a:schemeClr>
                </a:solidFill>
                <a:latin typeface="Poppins" panose="00000500000000000000" pitchFamily="2" charset="0"/>
                <a:cs typeface="Poppins" panose="00000500000000000000" pitchFamily="2" charset="0"/>
              </a:rPr>
              <a:t>Class</a:t>
            </a:r>
            <a:br>
              <a:rPr lang="en-US" sz="2400" b="1" dirty="0">
                <a:solidFill>
                  <a:schemeClr val="accent3">
                    <a:lumMod val="50000"/>
                  </a:schemeClr>
                </a:solidFill>
                <a:latin typeface="Poppins" panose="00000500000000000000" pitchFamily="2" charset="0"/>
                <a:cs typeface="Poppins" panose="00000500000000000000" pitchFamily="2" charset="0"/>
              </a:rPr>
            </a:br>
            <a:r>
              <a:rPr lang="en-US" sz="2400" dirty="0">
                <a:solidFill>
                  <a:schemeClr val="accent3">
                    <a:lumMod val="50000"/>
                  </a:schemeClr>
                </a:solidFill>
                <a:latin typeface="Poppins" panose="00000500000000000000" pitchFamily="2" charset="0"/>
                <a:cs typeface="Poppins" panose="00000500000000000000" pitchFamily="2" charset="0"/>
              </a:rPr>
              <a:t>Diagram</a:t>
            </a:r>
          </a:p>
        </p:txBody>
      </p:sp>
    </p:spTree>
    <p:extLst>
      <p:ext uri="{BB962C8B-B14F-4D97-AF65-F5344CB8AC3E}">
        <p14:creationId xmlns:p14="http://schemas.microsoft.com/office/powerpoint/2010/main" val="1798260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1123FC-7E43-CC8A-5BC5-6901D82D0DEA}"/>
              </a:ext>
            </a:extLst>
          </p:cNvPr>
          <p:cNvPicPr>
            <a:picLocks noChangeAspect="1"/>
          </p:cNvPicPr>
          <p:nvPr/>
        </p:nvPicPr>
        <p:blipFill>
          <a:blip r:embed="rId2"/>
          <a:stretch>
            <a:fillRect/>
          </a:stretch>
        </p:blipFill>
        <p:spPr>
          <a:xfrm>
            <a:off x="0" y="-1"/>
            <a:ext cx="7162800" cy="5143500"/>
          </a:xfrm>
          <a:prstGeom prst="rect">
            <a:avLst/>
          </a:prstGeom>
        </p:spPr>
      </p:pic>
      <p:sp>
        <p:nvSpPr>
          <p:cNvPr id="6" name="TextBox 5">
            <a:extLst>
              <a:ext uri="{FF2B5EF4-FFF2-40B4-BE49-F238E27FC236}">
                <a16:creationId xmlns:a16="http://schemas.microsoft.com/office/drawing/2014/main" id="{193F76E3-AE3C-1B97-01C7-AE767BABE685}"/>
              </a:ext>
            </a:extLst>
          </p:cNvPr>
          <p:cNvSpPr txBox="1"/>
          <p:nvPr/>
        </p:nvSpPr>
        <p:spPr>
          <a:xfrm>
            <a:off x="7248941" y="2156251"/>
            <a:ext cx="1808920" cy="830997"/>
          </a:xfrm>
          <a:prstGeom prst="rect">
            <a:avLst/>
          </a:prstGeom>
          <a:noFill/>
          <a:ln w="19050">
            <a:solidFill>
              <a:schemeClr val="accent4"/>
            </a:solidFill>
          </a:ln>
        </p:spPr>
        <p:txBody>
          <a:bodyPr wrap="square" rtlCol="0">
            <a:spAutoFit/>
          </a:bodyPr>
          <a:lstStyle/>
          <a:p>
            <a:r>
              <a:rPr lang="en-US" sz="2400" b="1" dirty="0">
                <a:solidFill>
                  <a:schemeClr val="accent3">
                    <a:lumMod val="50000"/>
                  </a:schemeClr>
                </a:solidFill>
                <a:latin typeface="Poppins" panose="00000500000000000000" pitchFamily="2" charset="0"/>
                <a:cs typeface="Poppins" panose="00000500000000000000" pitchFamily="2" charset="0"/>
              </a:rPr>
              <a:t>Use-Case</a:t>
            </a:r>
          </a:p>
          <a:p>
            <a:r>
              <a:rPr lang="en-US" sz="2400" dirty="0">
                <a:solidFill>
                  <a:schemeClr val="accent3">
                    <a:lumMod val="50000"/>
                  </a:schemeClr>
                </a:solidFill>
                <a:latin typeface="Poppins" panose="00000500000000000000" pitchFamily="2" charset="0"/>
                <a:cs typeface="Poppins" panose="00000500000000000000" pitchFamily="2" charset="0"/>
              </a:rPr>
              <a:t>Diagram</a:t>
            </a:r>
          </a:p>
        </p:txBody>
      </p:sp>
    </p:spTree>
    <p:extLst>
      <p:ext uri="{BB962C8B-B14F-4D97-AF65-F5344CB8AC3E}">
        <p14:creationId xmlns:p14="http://schemas.microsoft.com/office/powerpoint/2010/main" val="196957325"/>
      </p:ext>
    </p:extLst>
  </p:cSld>
  <p:clrMapOvr>
    <a:masterClrMapping/>
  </p:clrMapOvr>
</p:sld>
</file>

<file path=ppt/theme/theme1.xml><?xml version="1.0" encoding="utf-8"?>
<a:theme xmlns:a="http://schemas.openxmlformats.org/drawingml/2006/main" name="Online Flowershop Project Proposal by Slidesgo">
  <a:themeElements>
    <a:clrScheme name="Simple Light">
      <a:dk1>
        <a:srgbClr val="FFFFFF"/>
      </a:dk1>
      <a:lt1>
        <a:srgbClr val="848508"/>
      </a:lt1>
      <a:dk2>
        <a:srgbClr val="FF9032"/>
      </a:dk2>
      <a:lt2>
        <a:srgbClr val="A774AE"/>
      </a:lt2>
      <a:accent1>
        <a:srgbClr val="4F4E07"/>
      </a:accent1>
      <a:accent2>
        <a:srgbClr val="CEE2E1"/>
      </a:accent2>
      <a:accent3>
        <a:srgbClr val="DF74A7"/>
      </a:accent3>
      <a:accent4>
        <a:srgbClr val="B6095B"/>
      </a:accent4>
      <a:accent5>
        <a:srgbClr val="4F4E07"/>
      </a:accent5>
      <a:accent6>
        <a:srgbClr val="FFFFFF"/>
      </a:accent6>
      <a:hlink>
        <a:srgbClr val="4F4E0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1229</TotalTime>
  <Words>318</Words>
  <Application>Microsoft Office PowerPoint</Application>
  <PresentationFormat>On-screen Show (16:9)</PresentationFormat>
  <Paragraphs>88</Paragraphs>
  <Slides>12</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Script MT Bold</vt:lpstr>
      <vt:lpstr>Roboto Condensed Light</vt:lpstr>
      <vt:lpstr>Croissant One</vt:lpstr>
      <vt:lpstr>Arial</vt:lpstr>
      <vt:lpstr>Poppins</vt:lpstr>
      <vt:lpstr>Wingdings</vt:lpstr>
      <vt:lpstr>Online Flowershop Project Proposal by Slidesgo</vt:lpstr>
      <vt:lpstr>FLORIQUE  World Of Flower Stores</vt:lpstr>
      <vt:lpstr>System Description &amp; Need</vt:lpstr>
      <vt:lpstr>Florique’s Features</vt:lpstr>
      <vt:lpstr>Roles</vt:lpstr>
      <vt:lpstr>Requirements</vt:lpstr>
      <vt:lpstr>Project’s Division</vt:lpstr>
      <vt:lpstr>01</vt:lpstr>
      <vt:lpstr>PowerPoint Presentation</vt:lpstr>
      <vt:lpstr>PowerPoint Presentation</vt:lpstr>
      <vt:lpstr>Challenges We Faced</vt:lpstr>
      <vt:lpstr>Sneak Peek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FLORIQUE Online Flower Shop</dc:title>
  <dc:creator>MyComputer</dc:creator>
  <cp:lastModifiedBy>Osama Ghaliah</cp:lastModifiedBy>
  <cp:revision>11</cp:revision>
  <dcterms:modified xsi:type="dcterms:W3CDTF">2024-02-28T15:59:24Z</dcterms:modified>
</cp:coreProperties>
</file>