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271"/>
    <a:srgbClr val="804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E0B4-3744-F6C6-9807-8B15CCA54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2B10E-25A7-B9E0-DB42-DA85AB2D5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1B79-4C1F-684C-4E67-68C89032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2B9-7B0D-4E0A-A846-48908D82635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AAAD3-1E58-53C7-0E50-D7AE0D7A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39E2D-0387-9A10-E37A-64014DB5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75E4-B010-480A-AD2B-EBC1B435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9994-3BD7-DBFE-1820-5E440D2D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A26AC-CBA5-B06E-C14A-82C62F70A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57A2-4D80-2755-CBF5-A827709C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2B9-7B0D-4E0A-A846-48908D82635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7DC56-54C8-380C-23E6-F14A9E1A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0152-3247-37AF-73C6-A91ABD00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75E4-B010-480A-AD2B-EBC1B435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A840B-C833-6B1E-7A89-A214E5842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3BAA-CCD3-4DF6-ECEC-5D72BD003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F6715-831F-3D25-4741-5FDA0BB8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2B9-7B0D-4E0A-A846-48908D82635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624FB-03A0-F083-56E4-2C427866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94EB6-F7AB-36DA-3246-7E65BFC3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75E4-B010-480A-AD2B-EBC1B435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049C-61CB-C043-DA8C-573B4124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4639-CBF4-3849-8722-02FC2783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F453-5390-B732-6F27-85E51946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2B9-7B0D-4E0A-A846-48908D82635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2274-C389-85B0-53E1-30B11515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5568-4BF9-44E6-C62A-629034BE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75E4-B010-480A-AD2B-EBC1B435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D0F5-9C06-3106-701F-3EA098A1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2685B-293F-4F64-6888-C53C2B5D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88D8-FD1A-6BAC-A73D-5937D3FD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2B9-7B0D-4E0A-A846-48908D82635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254DA-191D-2953-3097-54EF47E8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393-A91D-0222-A53D-324B59DF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75E4-B010-480A-AD2B-EBC1B435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1415-B02E-F8A3-48F2-A608B949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822F-40C5-1D80-0E47-481C33847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4955A-9219-9603-4C02-C8EABF00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04B68-73AA-0ECC-0F09-9A8CA6EB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2B9-7B0D-4E0A-A846-48908D82635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0133F-FB74-7540-C08B-F9F001DB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7EF45-64A2-A060-0638-945467F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75E4-B010-480A-AD2B-EBC1B435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2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E3B9-56A1-25CA-9602-A632F1BA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BD2DC-DD5E-EF32-B16C-AD2909963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93B17-157A-3FE0-2029-FFE3B242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E287B-772D-EBE9-F980-966003EE2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2444F-C2ED-E582-CC90-BA0ECF70A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0815A-F1F3-5E1F-754B-9BB480B7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2B9-7B0D-4E0A-A846-48908D82635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668FF-8D1F-C644-BE6E-A4FFE4CE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B3130-8237-EC00-E63D-2275E428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75E4-B010-480A-AD2B-EBC1B435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2A4F-D41D-712B-27A5-BBCDA0C0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E3A8A-66CA-2159-EE42-E0B8FA4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2B9-7B0D-4E0A-A846-48908D82635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71F08-4B83-CA93-770B-6F89487D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F1605-CEDC-AA43-C685-197B5EB0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75E4-B010-480A-AD2B-EBC1B435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5FC80-BC5E-FFCA-35E6-CBA7E774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2B9-7B0D-4E0A-A846-48908D82635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854F2-B6F7-FC91-22D4-50215A3C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DB50-2CC1-B327-041C-C36DBA0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75E4-B010-480A-AD2B-EBC1B435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CC76-AC44-6C75-7DD5-D9FFB556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17D2-0E50-EA8C-1692-41C773FC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FB928-918C-5E10-5DEA-10E714B97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3D083-3426-F0E5-7CF1-D8CC4767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2B9-7B0D-4E0A-A846-48908D82635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4BBD3-E2EE-EA0D-4645-298EB440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AD158-0A1A-080B-540B-78F95D2B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75E4-B010-480A-AD2B-EBC1B435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513D-F04D-226F-F088-FE9AF201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1AFF7-98D2-62EB-0DB9-17C1103F0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B744-C836-617F-E969-BBCF75F2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E2696-2871-35E4-37DA-2A638E49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2B9-7B0D-4E0A-A846-48908D82635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80AC2-26C4-5EAD-718D-E965BD03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65D3F-9AC1-9F29-3FAD-3555EE01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75E4-B010-480A-AD2B-EBC1B435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710CF-7E5C-3B03-95E2-5343C989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CB0C3-7A48-7D91-F241-E1FD160C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1BCE-6E4D-F61D-A4C7-24F8CA8CE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F2B9-7B0D-4E0A-A846-48908D82635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E331-76AB-D7F1-A16F-84772CF3B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8C7EA-B156-7141-EC95-F6B71DB27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75E4-B010-480A-AD2B-EBC1B435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eb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A1EA3C-E5CD-F4C8-7CF1-6206BD9AD736}"/>
              </a:ext>
            </a:extLst>
          </p:cNvPr>
          <p:cNvSpPr/>
          <p:nvPr/>
        </p:nvSpPr>
        <p:spPr>
          <a:xfrm>
            <a:off x="3356665" y="1233269"/>
            <a:ext cx="5478670" cy="3534674"/>
          </a:xfrm>
          <a:prstGeom prst="roundRect">
            <a:avLst/>
          </a:prstGeom>
          <a:solidFill>
            <a:srgbClr val="804A48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300" dirty="0">
                <a:effectLst>
                  <a:outerShdw blurRad="63500" sx="102000" sy="102000" algn="ctr" rotWithShape="0">
                    <a:schemeClr val="bg1">
                      <a:alpha val="23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TECHUNITY</a:t>
            </a:r>
            <a:endParaRPr lang="en-US" sz="4000" b="1" spc="300" dirty="0">
              <a:effectLst>
                <a:outerShdw blurRad="63500" sx="102000" sy="102000" algn="ctr" rotWithShape="0">
                  <a:schemeClr val="bg1">
                    <a:alpha val="23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11559-2B79-4BF8-9889-3A06B61E0B96}"/>
              </a:ext>
            </a:extLst>
          </p:cNvPr>
          <p:cNvSpPr txBox="1"/>
          <p:nvPr/>
        </p:nvSpPr>
        <p:spPr>
          <a:xfrm>
            <a:off x="3661832" y="3654357"/>
            <a:ext cx="4868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3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Developed by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3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Osama &amp; Lamar.</a:t>
            </a:r>
          </a:p>
        </p:txBody>
      </p:sp>
      <p:pic>
        <p:nvPicPr>
          <p:cNvPr id="1026" name="Picture 2" descr="React - Free interface icons">
            <a:extLst>
              <a:ext uri="{FF2B5EF4-FFF2-40B4-BE49-F238E27FC236}">
                <a16:creationId xmlns:a16="http://schemas.microsoft.com/office/drawing/2014/main" id="{1AC94A4A-68A2-61B6-7FA3-547CBF60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8" y="5191914"/>
            <a:ext cx="1253066" cy="1253066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2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DA563F-08D8-CF90-BB74-4AF2E951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8" t="22817" r="4700" b="21266"/>
          <a:stretch>
            <a:fillRect/>
          </a:stretch>
        </p:blipFill>
        <p:spPr>
          <a:xfrm>
            <a:off x="164733" y="203200"/>
            <a:ext cx="2603868" cy="67453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23000"/>
              </a:schemeClr>
            </a:outerShdw>
          </a:effectLst>
        </p:spPr>
      </p:pic>
      <p:pic>
        <p:nvPicPr>
          <p:cNvPr id="1038" name="Picture 14" descr="Typescript - Free logo icons">
            <a:extLst>
              <a:ext uri="{FF2B5EF4-FFF2-40B4-BE49-F238E27FC236}">
                <a16:creationId xmlns:a16="http://schemas.microsoft.com/office/drawing/2014/main" id="{038BBAAF-329C-B3F7-B522-1C23C309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066" y="203200"/>
            <a:ext cx="1045447" cy="1045447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2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AA0240E-3D7B-10AB-5904-75D3AE922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95562" y="5025296"/>
            <a:ext cx="1410453" cy="141045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23000"/>
              </a:scheme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19D01A-0CA8-27F6-0400-ABA55EBB9C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96" y="1657240"/>
            <a:ext cx="715407" cy="71540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23000"/>
              </a:scheme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0DC68-23D0-B36B-4DBA-40796BAE9A3C}"/>
              </a:ext>
            </a:extLst>
          </p:cNvPr>
          <p:cNvSpPr txBox="1"/>
          <p:nvPr/>
        </p:nvSpPr>
        <p:spPr>
          <a:xfrm>
            <a:off x="4377793" y="5191914"/>
            <a:ext cx="3436410" cy="1077218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23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Supervisor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Dr. John English</a:t>
            </a:r>
          </a:p>
        </p:txBody>
      </p:sp>
    </p:spTree>
    <p:extLst>
      <p:ext uri="{BB962C8B-B14F-4D97-AF65-F5344CB8AC3E}">
        <p14:creationId xmlns:p14="http://schemas.microsoft.com/office/powerpoint/2010/main" val="267613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38540-54DF-1E0A-6AB2-23FB740BC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140E2-D335-1BE8-5216-62C498482084}"/>
              </a:ext>
            </a:extLst>
          </p:cNvPr>
          <p:cNvSpPr txBox="1"/>
          <p:nvPr/>
        </p:nvSpPr>
        <p:spPr>
          <a:xfrm>
            <a:off x="831848" y="564207"/>
            <a:ext cx="1052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04A4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Fostering Connections Among Tech Enthusiasts</a:t>
            </a:r>
            <a:endParaRPr lang="en-US" sz="3600" dirty="0">
              <a:solidFill>
                <a:srgbClr val="804A48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72A8F-90FF-5E91-E3A8-6C6C1376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66" y="1816566"/>
            <a:ext cx="10117667" cy="409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4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22BF5C-27B2-7A02-DEB5-4D5A52670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1EEF9-9519-45DA-4ECC-FF0F693C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1" y="2004508"/>
            <a:ext cx="10862733" cy="3908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A9BC5-A507-4B85-453A-2A0AB1FBD16B}"/>
              </a:ext>
            </a:extLst>
          </p:cNvPr>
          <p:cNvSpPr txBox="1"/>
          <p:nvPr/>
        </p:nvSpPr>
        <p:spPr>
          <a:xfrm>
            <a:off x="831848" y="564207"/>
            <a:ext cx="1052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04A4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Gamification In Learning</a:t>
            </a:r>
            <a:endParaRPr lang="en-US" sz="3600" dirty="0">
              <a:solidFill>
                <a:srgbClr val="804A48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1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F152E9-9103-6254-FD0D-CD097ADAF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680EF-3562-D882-2DE5-C216B0F0C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89" y="1830543"/>
            <a:ext cx="10759622" cy="4463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46C46-60A5-83CB-67E4-ACB147FDC3A0}"/>
              </a:ext>
            </a:extLst>
          </p:cNvPr>
          <p:cNvSpPr txBox="1"/>
          <p:nvPr/>
        </p:nvSpPr>
        <p:spPr>
          <a:xfrm>
            <a:off x="831848" y="564207"/>
            <a:ext cx="1052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04A4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Robust Security &amp; Performance</a:t>
            </a:r>
            <a:endParaRPr lang="en-US" sz="3600" dirty="0">
              <a:solidFill>
                <a:srgbClr val="804A48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2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E7E4B-AF3A-8B45-C28B-97291F69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F32D3-177E-B3FC-13A1-AE53B04D6E37}"/>
              </a:ext>
            </a:extLst>
          </p:cNvPr>
          <p:cNvSpPr txBox="1"/>
          <p:nvPr/>
        </p:nvSpPr>
        <p:spPr>
          <a:xfrm>
            <a:off x="2687109" y="1997839"/>
            <a:ext cx="6817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804A4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YOU.</a:t>
            </a:r>
          </a:p>
          <a:p>
            <a:pPr algn="ctr"/>
            <a:r>
              <a:rPr lang="en-US" sz="6000" b="1" dirty="0">
                <a:solidFill>
                  <a:srgbClr val="804A4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Time To Explore</a:t>
            </a:r>
          </a:p>
          <a:p>
            <a:pPr algn="ctr"/>
            <a:r>
              <a:rPr lang="en-US" sz="6000" b="1" dirty="0">
                <a:solidFill>
                  <a:srgbClr val="804A4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Website !</a:t>
            </a:r>
          </a:p>
        </p:txBody>
      </p:sp>
    </p:spTree>
    <p:extLst>
      <p:ext uri="{BB962C8B-B14F-4D97-AF65-F5344CB8AC3E}">
        <p14:creationId xmlns:p14="http://schemas.microsoft.com/office/powerpoint/2010/main" val="48936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ADLaM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Osama Ghaliah</dc:creator>
  <cp:lastModifiedBy>Osama Ghaliah</cp:lastModifiedBy>
  <cp:revision>1</cp:revision>
  <dcterms:created xsi:type="dcterms:W3CDTF">2025-09-16T15:46:26Z</dcterms:created>
  <dcterms:modified xsi:type="dcterms:W3CDTF">2025-09-16T16:30:37Z</dcterms:modified>
</cp:coreProperties>
</file>