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54FC-B123-B2FD-8B10-580CB168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C24E4-CEEF-C29F-46EB-2EF178F31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62C1-E81B-4C1E-C17E-F22FB159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DBDA-607F-46AF-9291-72A19D21675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A340-5D39-052D-9E7B-7582B653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815B2-022F-CFB8-62ED-ED959037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150-02C3-4F7B-9F46-42BA1DC2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13F6-481F-C441-900D-86A93366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A90E1-76E6-D8D3-86A2-281874282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C323D-8090-EF1E-1D26-05EF65A8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DBDA-607F-46AF-9291-72A19D21675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EAFF-39C6-896C-05EA-29C78CA0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16EA-B581-6178-7327-4D204397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150-02C3-4F7B-9F46-42BA1DC2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6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1AA6E-9B16-B0B3-9CC6-6837BE270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BA2E4-0712-3686-3A2D-F0C7E4564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5B62-4E3E-01B8-A15C-C167F353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DBDA-607F-46AF-9291-72A19D21675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2293-1EC8-13F0-EBF0-F2CFAEBC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2849B-76DF-712C-37A8-2DE2C50A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150-02C3-4F7B-9F46-42BA1DC2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6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73D9-EA43-ADAE-6A6A-885E29C7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8FA5-5B6E-CE8D-FF34-908B3834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BD35D-89FA-6476-448A-7BC1DE6E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DBDA-607F-46AF-9291-72A19D21675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4AE2-2AF5-652C-339B-4423008B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34A7-EFA7-7E3F-74DF-30577D1C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150-02C3-4F7B-9F46-42BA1DC2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1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1887-67F7-D174-3E36-B289280B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4AB9-F832-89A5-4DC2-AF348961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416E-2E30-DB82-E415-DA07AEBA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DBDA-607F-46AF-9291-72A19D21675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EC10-71A9-38B7-AF38-96C13E27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DC57-9336-3594-2041-0848981A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150-02C3-4F7B-9F46-42BA1DC2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6712-B561-6333-CFAA-7EF1C551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6F6F-0E98-70BF-3D1C-CEA179F95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FBF2F-1C9D-FF0A-26EB-9C71220FD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3E61B-0B8C-22A2-A2E4-E6516212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DBDA-607F-46AF-9291-72A19D21675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3CB45-2173-4379-87E6-18194AAE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AB1E3-CF72-9A21-6147-2E246D6D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150-02C3-4F7B-9F46-42BA1DC2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8182-98A1-E28C-2D97-AA3845F7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86AB-4EA6-447C-5F26-466445F1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443E6-8863-CA0C-459D-DF0E3DCFC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5A722-5422-8BB7-5665-6DDE245B0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F3D4D-7831-84B9-5831-61E5E1428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14FD3-1E4E-180C-D07B-ACFBC870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DBDA-607F-46AF-9291-72A19D21675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62AB1-DBCA-C488-2C3B-3F0DF079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B420F-CEED-5801-5803-2F271146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150-02C3-4F7B-9F46-42BA1DC2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2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6234-2F7E-94CC-D405-6B74F31E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37C75-DA92-F117-CF82-4AB9C4C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DBDA-607F-46AF-9291-72A19D21675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05E1B-6FFC-5CCE-FA1E-1EC5B922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DF715-6F2F-74E6-7807-6104E919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150-02C3-4F7B-9F46-42BA1DC2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2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CC207-CC03-2D85-F964-4C40B1E5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DBDA-607F-46AF-9291-72A19D21675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519EE-A527-480F-4D6B-12ABB490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3FE6F-670A-7C70-FD21-35628029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150-02C3-4F7B-9F46-42BA1DC2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E055-23A8-5CAA-EC04-63F0FE5B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FEC8-D60F-F7C4-3499-561A1B54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3D10A-BFC1-46E7-C92E-D3970B8D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36223-088C-DC41-0650-7A03C921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DBDA-607F-46AF-9291-72A19D21675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12B4F-2D61-A453-8638-4EAE4BBC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7CE6-3C6B-5D5D-C17D-F702C540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150-02C3-4F7B-9F46-42BA1DC2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8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F055-2F88-6660-6E39-29EEEC33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3C231-CBEA-75FF-8143-48D270548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BF334-F435-612E-7CC1-93A0AA779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16D6B-AEC4-B6A1-96DF-AC0E6F41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DBDA-607F-46AF-9291-72A19D21675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682F5-1C7F-08E1-13A0-41709C0E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5165C-D47A-BA76-622B-0EE48B87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150-02C3-4F7B-9F46-42BA1DC2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9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E875A-81BA-621B-3278-BF17013B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BDD4F-1809-8136-6B16-5A6205782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23D67-5CFE-6876-780B-86B932C58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DDBDA-607F-46AF-9291-72A19D21675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921C-95A9-51EE-C89C-366204F07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4C4E-9F7A-DABC-8F05-60ACD2F42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1F150-02C3-4F7B-9F46-42BA1DC2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3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D74B-7584-53A3-7DD5-0CEA3E2AB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BBFE5-923E-1C22-F3C9-DD78E3F65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7891B-7229-AD9E-DBEA-44E73BF3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6160" y="868156"/>
            <a:ext cx="15174097" cy="58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DAFC2-524F-C495-A734-5DDA2217D5A6}"/>
              </a:ext>
            </a:extLst>
          </p:cNvPr>
          <p:cNvSpPr txBox="1"/>
          <p:nvPr/>
        </p:nvSpPr>
        <p:spPr>
          <a:xfrm>
            <a:off x="906162" y="461319"/>
            <a:ext cx="54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 lot of coding and debugging this what I came up with this: stage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57CB7-53C9-2A87-E1B2-E2DED4DC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1" y="1205027"/>
            <a:ext cx="5730737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2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4FF6FC-A1C2-FABE-E114-40EAEACEF7A9}"/>
              </a:ext>
            </a:extLst>
          </p:cNvPr>
          <p:cNvSpPr txBox="1"/>
          <p:nvPr/>
        </p:nvSpPr>
        <p:spPr>
          <a:xfrm>
            <a:off x="980303" y="543697"/>
            <a:ext cx="192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have suspension </a:t>
            </a:r>
            <a:r>
              <a:rPr lang="en-US" dirty="0" err="1"/>
              <a:t>cond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0ACA15-C4AA-7ADE-749E-8172B1CD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086" y="286979"/>
            <a:ext cx="3429297" cy="1806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B25E80-494B-B449-1157-337D4544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546" y="3703910"/>
            <a:ext cx="4016088" cy="30254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71C3E5-D2F8-D642-5EBE-F146FBAEFBDD}"/>
              </a:ext>
            </a:extLst>
          </p:cNvPr>
          <p:cNvSpPr txBox="1"/>
          <p:nvPr/>
        </p:nvSpPr>
        <p:spPr>
          <a:xfrm>
            <a:off x="313038" y="2751438"/>
            <a:ext cx="233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behaviour</a:t>
            </a:r>
            <a:r>
              <a:rPr lang="en-US" dirty="0"/>
              <a:t> changes completely with the mutex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5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554352-B8EC-EC1B-04A0-94FBCEEC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41" y="2362107"/>
            <a:ext cx="5502117" cy="21337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EF1BF3-5149-9C1C-1F38-0DE360E13D7C}"/>
              </a:ext>
            </a:extLst>
          </p:cNvPr>
          <p:cNvSpPr txBox="1"/>
          <p:nvPr/>
        </p:nvSpPr>
        <p:spPr>
          <a:xfrm>
            <a:off x="609600" y="387178"/>
            <a:ext cx="833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the final touch </a:t>
            </a:r>
            <a:r>
              <a:rPr lang="en-US"/>
              <a:t>part worked :</a:t>
            </a:r>
          </a:p>
        </p:txBody>
      </p:sp>
    </p:spTree>
    <p:extLst>
      <p:ext uri="{BB962C8B-B14F-4D97-AF65-F5344CB8AC3E}">
        <p14:creationId xmlns:p14="http://schemas.microsoft.com/office/powerpoint/2010/main" val="428987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 Elrahman Ahmed Abd Elmonem Elkady</dc:creator>
  <cp:lastModifiedBy>Abd Elrahman Ahmed Abd Elmonem Elkady</cp:lastModifiedBy>
  <cp:revision>3</cp:revision>
  <dcterms:created xsi:type="dcterms:W3CDTF">2024-05-18T15:09:08Z</dcterms:created>
  <dcterms:modified xsi:type="dcterms:W3CDTF">2024-05-18T17:32:09Z</dcterms:modified>
</cp:coreProperties>
</file>