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C32E-34CE-441B-AD02-5C44F39A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CEDA6-BE60-494C-ADE4-4318FE1E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5532-58C8-404B-B13D-5BE29919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EA52-0381-4FD5-A174-38510CC6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B4CA-F385-439B-95CA-BEAB2943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C948-1DB9-4B44-A535-D8E6210E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48BD4-11FC-48FE-8DAE-125755B4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69BA-167C-4D22-ABB9-F81BFDAB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E8E7-479D-47F0-9526-AD2C4E4B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559C-714A-43AF-88C6-C1E61FB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CA296-C32A-4CB9-A841-D0C7989CE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813C6-05D3-4A2A-B0A2-1F03B8739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7008-4CAC-4B89-8433-49BAF93B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5F93-A91A-4632-8255-7534F948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5A03-A421-40B4-BFA3-4D1C7DC1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D646-9458-43DC-93ED-93F6D28B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F0ED-57F4-4D6A-9DA9-770B4875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2060-6A07-439B-9583-24E0263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E593-5354-428A-A9EE-76C7DD22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2C16-E0A4-4065-BD6A-10C9DB85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3ED5-36E3-4F12-8E0C-55D89715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9FC7-B648-4E9B-BB7E-7EC0C1EB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7D76-C9E6-4972-ABDC-50FBD8FD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9E87-D656-462B-A246-A906C0D1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315B-1CC7-4736-A1DC-54452691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A115-7AF7-4C8F-B5BE-C7DA561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7A81-653E-4A8B-978B-24674F393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6E491-E389-4762-8D56-8FEEACC7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BED1F-9B1C-4AEC-92ED-2A42F25D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954BE-EA0D-48B6-9470-51BF4326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A0F6E-FE69-415B-823F-832E81B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FC9F-4A4D-4F4A-AEDF-FCC80226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1B29A-6071-4442-8F92-947015514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7300-3B99-46EE-89FB-5845AE17F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1CCF-8F65-470E-8EEF-3F0F2F83D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9BFD1-EF42-4E69-854D-E2315912C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2F17A-948E-4E83-8BB3-98360B95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B37FF-2A7C-4323-823B-A49FAFFC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566A5-959D-46A6-9280-FB92C258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C1C1-F8B4-4813-8269-0B439A1A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6A2C-18C8-45A4-BF36-CF1BF5FC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D116-7B7E-489F-B94A-5E328970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1BC0B-0758-45F0-BAC8-B7D7832E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0E427-CBE1-4530-B3F5-C9300D5E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45864-2088-48C6-9505-CF27C77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068CB-3D2F-4AE8-9A5A-E5B8DD25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4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008B-4F2A-48EA-9610-63C57CE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C1BF-4029-46C1-AC97-BC41DC15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50DEA-15A4-4D3A-A7E7-D8894ED6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97A2-A862-475D-910A-7D8285AA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284B0-C81F-467D-B43C-34F236A7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1773-EC1E-48BA-9E6D-AB2E3C05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1344-0FBA-4CE9-9D23-0660DECB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FAA4E-1C58-440C-A3FC-607C6B08C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0760B-EEEC-4B2E-AC0D-F07ACB1B2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E591-12F4-4704-8874-9B52FB88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CB67-F1F1-47A3-847F-0086AE07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BC9A4-DF90-4BD9-A15A-52A910C8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7BE4C-F2FD-41C7-B727-B16D85F6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22855-98DB-4205-A159-FA3322BD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5D3A-B022-4D98-B812-307A4D87C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8324-C6D4-46AF-B71F-EA3A92D7ECB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7D34C-EB61-41F2-BA35-614BB8AD3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5617-5E51-4FBE-A1B6-628CFB304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4D42-07CE-4B6C-914D-CE05747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8E97-4E0E-4590-B223-9719CD5A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"/>
          <a:stretch/>
        </p:blipFill>
        <p:spPr>
          <a:xfrm>
            <a:off x="2533395" y="1328005"/>
            <a:ext cx="6320651" cy="4350938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7522D-E122-45C9-9CBB-2765480D4783}"/>
              </a:ext>
            </a:extLst>
          </p:cNvPr>
          <p:cNvSpPr txBox="1"/>
          <p:nvPr/>
        </p:nvSpPr>
        <p:spPr>
          <a:xfrm>
            <a:off x="3812687" y="1284089"/>
            <a:ext cx="3827030" cy="766282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Darul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Uloom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Subhania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0A696-8D44-4F18-9CDB-6EA67FB24273}"/>
              </a:ext>
            </a:extLst>
          </p:cNvPr>
          <p:cNvGrpSpPr/>
          <p:nvPr/>
        </p:nvGrpSpPr>
        <p:grpSpPr>
          <a:xfrm>
            <a:off x="1489693" y="3918598"/>
            <a:ext cx="7343354" cy="1963122"/>
            <a:chOff x="1489693" y="3918598"/>
            <a:chExt cx="7343354" cy="19631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077188-324D-40D8-995C-796942854090}"/>
                </a:ext>
              </a:extLst>
            </p:cNvPr>
            <p:cNvSpPr/>
            <p:nvPr/>
          </p:nvSpPr>
          <p:spPr>
            <a:xfrm>
              <a:off x="2867038" y="4373615"/>
              <a:ext cx="5966009" cy="1508105"/>
            </a:xfrm>
            <a:prstGeom prst="rect">
              <a:avLst/>
            </a:prstGeom>
            <a:noFill/>
            <a:ln>
              <a:solidFill>
                <a:srgbClr val="F8F8F8"/>
              </a:solidFill>
              <a:round/>
            </a:ln>
          </p:spPr>
          <p:txBody>
            <a:bodyPr wrap="square">
              <a:spAutoFit/>
            </a:bodyPr>
            <a:lstStyle/>
            <a:p>
              <a:r>
                <a:rPr lang="ar-AE" sz="6000" dirty="0">
                  <a:solidFill>
                    <a:schemeClr val="bg1"/>
                  </a:solidFill>
                </a:rPr>
                <a:t>دارل علوم سبحانہ</a:t>
              </a:r>
              <a:endParaRPr lang="en-US" sz="6600" dirty="0">
                <a:solidFill>
                  <a:schemeClr val="bg1"/>
                </a:solidFill>
              </a:endParaRPr>
            </a:p>
            <a:p>
              <a:r>
                <a:rPr lang="en-US" sz="3200" dirty="0">
                  <a:solidFill>
                    <a:schemeClr val="bg1"/>
                  </a:solidFill>
                </a:rPr>
                <a:t>  DARUL ULOOM SUBHANIA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3AC47D3-B58B-4053-95D0-775F6B32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693" y="3918598"/>
              <a:ext cx="1508744" cy="1794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75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97DB69C-0C2B-48F2-A886-1CB86DBEA536}"/>
              </a:ext>
            </a:extLst>
          </p:cNvPr>
          <p:cNvGrpSpPr/>
          <p:nvPr/>
        </p:nvGrpSpPr>
        <p:grpSpPr>
          <a:xfrm>
            <a:off x="3193319" y="3326517"/>
            <a:ext cx="2017951" cy="692497"/>
            <a:chOff x="3193319" y="3326517"/>
            <a:chExt cx="2017951" cy="6924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320B60E-825D-4A12-97BC-0499B37C75D8}"/>
                </a:ext>
              </a:extLst>
            </p:cNvPr>
            <p:cNvSpPr txBox="1"/>
            <p:nvPr/>
          </p:nvSpPr>
          <p:spPr>
            <a:xfrm>
              <a:off x="3502502" y="3326517"/>
              <a:ext cx="170876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>
                  <a:solidFill>
                    <a:schemeClr val="accent6">
                      <a:lumMod val="50000"/>
                    </a:schemeClr>
                  </a:solidFill>
                </a:rPr>
                <a:t>دارل علوم سبحانہ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DARUL ULOOM SUBHANIA</a:t>
              </a:r>
            </a:p>
            <a:p>
              <a:endParaRPr lang="en-US" sz="10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FF134-6B78-4314-B97A-11A42AEAC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319" y="3326517"/>
              <a:ext cx="1905000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4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white building&#10;&#10;Description generated with high confidence">
            <a:extLst>
              <a:ext uri="{FF2B5EF4-FFF2-40B4-BE49-F238E27FC236}">
                <a16:creationId xmlns:a16="http://schemas.microsoft.com/office/drawing/2014/main" id="{E9884564-9E01-4D32-94A1-38E86152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377"/>
            <a:ext cx="12192000" cy="42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1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12954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Ziya, MohdAmir</dc:creator>
  <cp:lastModifiedBy>Ziya, MohdAmir</cp:lastModifiedBy>
  <cp:revision>15</cp:revision>
  <dcterms:created xsi:type="dcterms:W3CDTF">2019-01-13T05:11:43Z</dcterms:created>
  <dcterms:modified xsi:type="dcterms:W3CDTF">2019-01-22T05:27:27Z</dcterms:modified>
</cp:coreProperties>
</file>