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205E-F851-3031-BDC0-064F0ACF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4322192"/>
            <a:ext cx="5514097" cy="758856"/>
          </a:xfrm>
        </p:spPr>
        <p:txBody>
          <a:bodyPr>
            <a:normAutofit/>
          </a:bodyPr>
          <a:lstStyle/>
          <a:p>
            <a:r>
              <a:rPr lang="en-US" sz="2400" dirty="0"/>
              <a:t>time-series prediction model to forecast future COVID-19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11114-E281-244C-974A-37AC31923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1552" y="744719"/>
            <a:ext cx="4397068" cy="1633194"/>
          </a:xfrm>
        </p:spPr>
        <p:txBody>
          <a:bodyPr>
            <a:noAutofit/>
          </a:bodyPr>
          <a:lstStyle/>
          <a:p>
            <a:r>
              <a:rPr lang="en-IN" sz="4000" dirty="0"/>
              <a:t>COVID-19 Case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76928-99CC-2D70-4E20-577C2B06E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175" y="1010177"/>
            <a:ext cx="3019590" cy="273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4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B2E0-398F-0F53-4818-978B92E7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764" y="669304"/>
            <a:ext cx="8427562" cy="829558"/>
          </a:xfrm>
        </p:spPr>
        <p:txBody>
          <a:bodyPr/>
          <a:lstStyle/>
          <a:p>
            <a:pPr algn="l"/>
            <a:r>
              <a:rPr lang="en-US" dirty="0"/>
              <a:t>Problem statement: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E88EBE-5B03-04CC-FC81-CF8A881BA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625" y="490193"/>
            <a:ext cx="3989780" cy="144230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262DA8-AF42-E004-D0AF-6746624721B4}"/>
              </a:ext>
            </a:extLst>
          </p:cNvPr>
          <p:cNvSpPr txBox="1"/>
          <p:nvPr/>
        </p:nvSpPr>
        <p:spPr>
          <a:xfrm>
            <a:off x="1725104" y="2592370"/>
            <a:ext cx="88894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The COVID-19 pandemic has caused immense global health and economic challenges. Timely and accurate forecasting of COVID-19 case trends is essential for effective resource allocation, healthcare planning, and public policy decisions. However, the dynamic and rapidly evolving nature of the pandemic makes prediction difficult.</a:t>
            </a:r>
          </a:p>
          <a:p>
            <a:r>
              <a:rPr lang="en-US" dirty="0"/>
              <a:t>This project aims to develop a time-series prediction model that utilizes historical COVID-19 case data to forecast future infection trends. By applying regression techniques and visualizing the evolving patterns of the virus spread, the model seeks to provide reliable short-term and long-term forecasts. These forecasts can help authorities and the general public as well as government better understand the trajectory of the outbreak and make data-driven decisions</a:t>
            </a:r>
          </a:p>
        </p:txBody>
      </p:sp>
    </p:spTree>
    <p:extLst>
      <p:ext uri="{BB962C8B-B14F-4D97-AF65-F5344CB8AC3E}">
        <p14:creationId xmlns:p14="http://schemas.microsoft.com/office/powerpoint/2010/main" val="323449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DF1D-5F87-3853-0797-2C9B041B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862" y="311085"/>
            <a:ext cx="8804183" cy="829558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Dataset Description: COVID-19 Data from Johns Hopkins University</a:t>
            </a:r>
            <a:endParaRPr lang="en-IN" sz="2800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5F866DD-42C5-CB39-6C29-A2AC0A5418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65955" y="1666900"/>
            <a:ext cx="8980702" cy="34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Temporal Scope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Daily reports from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January 22, 2020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to the most recent available 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 Coverage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Worldwide — includes data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 countries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states/provinces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some 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Granularity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Country-level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Province/state-level </a:t>
            </a:r>
          </a:p>
          <a:p>
            <a:pPr>
              <a:buNone/>
            </a:pPr>
            <a:r>
              <a:rPr lang="en-US" b="1" dirty="0"/>
              <a:t>.Date wise data: </a:t>
            </a:r>
            <a:r>
              <a:rPr lang="en-US" dirty="0"/>
              <a:t>Each row corresponds to a location (e.g., a country or state).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60516-2DD6-3BEF-7DB3-633B3D327E10}"/>
              </a:ext>
            </a:extLst>
          </p:cNvPr>
          <p:cNvSpPr txBox="1"/>
          <p:nvPr/>
        </p:nvSpPr>
        <p:spPr>
          <a:xfrm>
            <a:off x="1765955" y="4640355"/>
            <a:ext cx="9393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Key Files and Their Contents:</a:t>
            </a:r>
          </a:p>
          <a:p>
            <a:pPr>
              <a:buNone/>
            </a:pPr>
            <a:r>
              <a:rPr lang="en-US" sz="2000" b="1" dirty="0"/>
              <a:t>1. time_series_covid19_confirmed_global.csv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Cumulative confirmed cases by country/region.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E2B44-8BD6-8394-7B68-5C09250AB719}"/>
              </a:ext>
            </a:extLst>
          </p:cNvPr>
          <p:cNvSpPr txBox="1"/>
          <p:nvPr/>
        </p:nvSpPr>
        <p:spPr>
          <a:xfrm>
            <a:off x="1765957" y="5656018"/>
            <a:ext cx="8660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2. </a:t>
            </a:r>
            <a:r>
              <a:rPr lang="en-US" sz="2000" b="1" dirty="0"/>
              <a:t>time_series_covid19_deaths_global.csv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Cumulative death counts from COVID-19.</a:t>
            </a:r>
          </a:p>
        </p:txBody>
      </p:sp>
    </p:spTree>
    <p:extLst>
      <p:ext uri="{BB962C8B-B14F-4D97-AF65-F5344CB8AC3E}">
        <p14:creationId xmlns:p14="http://schemas.microsoft.com/office/powerpoint/2010/main" val="83595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1A7E-8100-13BD-FD83-6EB02F6B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410" y="208345"/>
            <a:ext cx="9013407" cy="960698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Model Training:</a:t>
            </a:r>
            <a:endParaRPr lang="en-IN" sz="4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B48B9B-CA58-0560-BB36-C9EDCBDDE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9675" y="1266570"/>
            <a:ext cx="9786274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 (Polynomial Regression)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 uses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Polynomial Regression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capture non-linear trends in the data of COVID 19 confirmed cases and death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First, the date feature is converted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ordinal numbers</a:t>
            </a:r>
            <a:r>
              <a:rPr lang="en-US" altLang="en-US" sz="2400" b="1" dirty="0">
                <a:latin typeface="Arial" panose="020B0604020202020204" pitchFamily="34" charset="0"/>
              </a:rPr>
              <a:t> (1,2,etc)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Then, these numbers are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transformed into polynomial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x,x2x, x^2x,x2) using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Polynomial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transformation,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is trained on these new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allows the model to fit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curved patterns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data while still using linear methods behind the scenes.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4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1152-4F2F-E815-1B67-85826BDA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204" y="601885"/>
            <a:ext cx="8833936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Result and trends(confirmed cases)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D73179-590A-6EE9-3AE2-993CCF722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128" y="1516285"/>
            <a:ext cx="8963744" cy="4236113"/>
          </a:xfrm>
        </p:spPr>
      </p:pic>
    </p:spTree>
    <p:extLst>
      <p:ext uri="{BB962C8B-B14F-4D97-AF65-F5344CB8AC3E}">
        <p14:creationId xmlns:p14="http://schemas.microsoft.com/office/powerpoint/2010/main" val="336788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0A6F-9157-D638-0D7C-563EDC81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738" y="752354"/>
            <a:ext cx="8225401" cy="1132931"/>
          </a:xfrm>
        </p:spPr>
        <p:txBody>
          <a:bodyPr/>
          <a:lstStyle/>
          <a:p>
            <a:pPr algn="l"/>
            <a:r>
              <a:rPr lang="en-US" dirty="0"/>
              <a:t>Result and trends analysis(Death cases):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4F5333-78E4-2B9E-C616-DD1E85139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4739" y="1778250"/>
            <a:ext cx="8131166" cy="4271713"/>
          </a:xfrm>
        </p:spPr>
      </p:pic>
    </p:spTree>
    <p:extLst>
      <p:ext uri="{BB962C8B-B14F-4D97-AF65-F5344CB8AC3E}">
        <p14:creationId xmlns:p14="http://schemas.microsoft.com/office/powerpoint/2010/main" val="259694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07F2-F74D-787F-1DAE-0C84EA83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Conclusion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31464-0750-9540-C4C3-E8BDA3378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911" y="1885285"/>
            <a:ext cx="7796540" cy="3997828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Conclusion</a:t>
            </a:r>
          </a:p>
          <a:p>
            <a:r>
              <a:rPr lang="en-US" dirty="0"/>
              <a:t>The COVID-19 dataset from Johns Hopkins University provides a comprehensive and reliable source of global pandemic data, including daily counts of confirmed cases, deaths, and recoveries. With detailed geographic information and time-series structure, it enables effective analysis of the virus's spread and impact over time. This dataset is essential for building predictive models, identifying trends, and supporting informed public health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49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8F2F-5D71-F3AA-344F-81C67E24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807" y="839383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Teammates and their work distribution: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AFB4-0F85-0FD5-4DAF-4E6DF3324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807" y="2020789"/>
            <a:ext cx="7796540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Amit Kumar: Report making.</a:t>
            </a:r>
          </a:p>
          <a:p>
            <a:pPr marL="0" indent="0">
              <a:buNone/>
            </a:pPr>
            <a:r>
              <a:rPr lang="en-US" sz="2400" dirty="0"/>
              <a:t>Amit Kumar: Done the coding.</a:t>
            </a:r>
          </a:p>
          <a:p>
            <a:pPr marL="0" indent="0">
              <a:buNone/>
            </a:pPr>
            <a:r>
              <a:rPr lang="en-US" sz="2400" dirty="0"/>
              <a:t>Ananya Bharti: Power point Presentation.</a:t>
            </a:r>
          </a:p>
          <a:p>
            <a:pPr marL="0" indent="0">
              <a:buNone/>
            </a:pPr>
            <a:r>
              <a:rPr lang="en-US" sz="2400" dirty="0"/>
              <a:t>Anushka Jaiswal: Coding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Akshat Saxena: Explaining and understanding of Code.</a:t>
            </a:r>
          </a:p>
        </p:txBody>
      </p:sp>
    </p:spTree>
    <p:extLst>
      <p:ext uri="{BB962C8B-B14F-4D97-AF65-F5344CB8AC3E}">
        <p14:creationId xmlns:p14="http://schemas.microsoft.com/office/powerpoint/2010/main" val="79736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EFBA1E-C479-4634-BBDC-D43B5824E882}"/>
              </a:ext>
            </a:extLst>
          </p:cNvPr>
          <p:cNvSpPr txBox="1"/>
          <p:nvPr/>
        </p:nvSpPr>
        <p:spPr>
          <a:xfrm>
            <a:off x="3611301" y="2083442"/>
            <a:ext cx="5208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Thanking You!</a:t>
            </a:r>
          </a:p>
          <a:p>
            <a:r>
              <a:rPr lang="en-US" sz="4800" dirty="0"/>
              <a:t>Team Number : 02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40676087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{91B7A92E-738A-496D-8DF9-84C52A05090C}tf16401375</Template>
  <TotalTime>80</TotalTime>
  <Words>496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MS Shell Dlg 2</vt:lpstr>
      <vt:lpstr>Wingdings</vt:lpstr>
      <vt:lpstr>Wingdings 3</vt:lpstr>
      <vt:lpstr>Madison</vt:lpstr>
      <vt:lpstr>time-series prediction model to forecast future COVID-19</vt:lpstr>
      <vt:lpstr>Problem statement:</vt:lpstr>
      <vt:lpstr>Dataset Description: COVID-19 Data from Johns Hopkins University</vt:lpstr>
      <vt:lpstr>Model Training:</vt:lpstr>
      <vt:lpstr>Result and trends(confirmed cases):</vt:lpstr>
      <vt:lpstr>Result and trends analysis(Death cases):</vt:lpstr>
      <vt:lpstr>Conclusion:</vt:lpstr>
      <vt:lpstr>Teammates and their work distribution: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2025-05-27T08:43:10Z</dcterms:created>
  <dcterms:modified xsi:type="dcterms:W3CDTF">2025-05-27T10:03:11Z</dcterms:modified>
</cp:coreProperties>
</file>