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0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6416" autoAdjust="0"/>
    <p:restoredTop sz="94676" autoAdjust="0"/>
  </p:normalViewPr>
  <p:slideViewPr>
    <p:cSldViewPr>
      <p:cViewPr varScale="1">
        <p:scale>
          <a:sx n="93" d="100"/>
          <a:sy n="93" d="100"/>
        </p:scale>
        <p:origin x="-13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AWKWARD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Synonyms</a:t>
            </a:r>
          </a:p>
          <a:p>
            <a:pPr>
              <a:buNone/>
            </a:pPr>
            <a:r>
              <a:rPr lang="en-US" sz="1800" dirty="0" smtClean="0"/>
              <a:t>	clumsy, ungainly, ponderous, rough,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Antonyms</a:t>
            </a:r>
          </a:p>
          <a:p>
            <a:pPr>
              <a:buNone/>
            </a:pPr>
            <a:r>
              <a:rPr lang="en-US" sz="1800" dirty="0" smtClean="0"/>
              <a:t>	clever, dexterous, apt, skilful, 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Synonyms</a:t>
            </a:r>
          </a:p>
          <a:p>
            <a:pPr>
              <a:buNone/>
            </a:pPr>
            <a:r>
              <a:rPr lang="en-US" sz="1800" dirty="0" smtClean="0"/>
              <a:t>	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Antonyms</a:t>
            </a:r>
          </a:p>
          <a:p>
            <a:pPr>
              <a:buNone/>
            </a:pPr>
            <a:r>
              <a:rPr lang="en-US" sz="1800" dirty="0" smtClean="0"/>
              <a:t>	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Synonyms</a:t>
            </a:r>
          </a:p>
          <a:p>
            <a:pPr>
              <a:buNone/>
            </a:pPr>
            <a:r>
              <a:rPr lang="en-US" sz="1800" dirty="0" smtClean="0"/>
              <a:t>	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Antonyms</a:t>
            </a:r>
          </a:p>
          <a:p>
            <a:pPr>
              <a:buNone/>
            </a:pPr>
            <a:r>
              <a:rPr lang="en-US" sz="1800" dirty="0" smtClean="0"/>
              <a:t>	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Synonyms</a:t>
            </a:r>
          </a:p>
          <a:p>
            <a:pPr>
              <a:buNone/>
            </a:pPr>
            <a:r>
              <a:rPr lang="en-US" sz="1800" dirty="0" smtClean="0"/>
              <a:t>	evident, obvious, perceptible, distinct,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Antonyms</a:t>
            </a:r>
          </a:p>
          <a:p>
            <a:pPr>
              <a:buNone/>
            </a:pPr>
            <a:r>
              <a:rPr lang="en-US" sz="1800" dirty="0" smtClean="0"/>
              <a:t>	masked, obscure, indistinct, doubtful,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Synonyms</a:t>
            </a:r>
          </a:p>
          <a:p>
            <a:pPr>
              <a:buNone/>
            </a:pPr>
            <a:r>
              <a:rPr lang="en-US" sz="1800" dirty="0" smtClean="0"/>
              <a:t>	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Antonyms</a:t>
            </a:r>
          </a:p>
          <a:p>
            <a:pPr>
              <a:buNone/>
            </a:pPr>
            <a:r>
              <a:rPr lang="en-US" sz="1800" dirty="0" smtClean="0"/>
              <a:t>	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Synonyms</a:t>
            </a:r>
          </a:p>
          <a:p>
            <a:pPr>
              <a:buNone/>
            </a:pPr>
            <a:r>
              <a:rPr lang="en-US" sz="1800" dirty="0" smtClean="0"/>
              <a:t>	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Antonyms</a:t>
            </a:r>
          </a:p>
          <a:p>
            <a:pPr>
              <a:buNone/>
            </a:pPr>
            <a:r>
              <a:rPr lang="en-US" sz="1800" dirty="0" smtClean="0"/>
              <a:t>	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Synonyms</a:t>
            </a:r>
          </a:p>
          <a:p>
            <a:pPr>
              <a:buNone/>
            </a:pPr>
            <a:r>
              <a:rPr lang="en-US" sz="1800" dirty="0" smtClean="0"/>
              <a:t>	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Antonyms</a:t>
            </a:r>
          </a:p>
          <a:p>
            <a:pPr>
              <a:buNone/>
            </a:pPr>
            <a:r>
              <a:rPr lang="en-US" sz="1800" dirty="0" smtClean="0"/>
              <a:t>	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Synonyms</a:t>
            </a:r>
          </a:p>
          <a:p>
            <a:pPr>
              <a:buNone/>
            </a:pPr>
            <a:r>
              <a:rPr lang="en-US" sz="1800" dirty="0" smtClean="0"/>
              <a:t>	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Antonyms</a:t>
            </a:r>
          </a:p>
          <a:p>
            <a:pPr>
              <a:buNone/>
            </a:pPr>
            <a:r>
              <a:rPr lang="en-US" sz="1800" dirty="0" smtClean="0"/>
              <a:t>	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Synonyms</a:t>
            </a:r>
          </a:p>
          <a:p>
            <a:pPr>
              <a:buNone/>
            </a:pPr>
            <a:r>
              <a:rPr lang="en-US" sz="1800" dirty="0" smtClean="0"/>
              <a:t>	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Antonyms</a:t>
            </a:r>
          </a:p>
          <a:p>
            <a:pPr>
              <a:buNone/>
            </a:pPr>
            <a:r>
              <a:rPr lang="en-US" sz="1800" dirty="0" smtClean="0"/>
              <a:t>	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Synonyms</a:t>
            </a:r>
          </a:p>
          <a:p>
            <a:pPr>
              <a:buNone/>
            </a:pPr>
            <a:r>
              <a:rPr lang="en-US" sz="1800" dirty="0" smtClean="0"/>
              <a:t>	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Antonyms</a:t>
            </a:r>
          </a:p>
          <a:p>
            <a:pPr>
              <a:buNone/>
            </a:pPr>
            <a:r>
              <a:rPr lang="en-US" sz="1800" dirty="0" smtClean="0"/>
              <a:t>	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Synonyms</a:t>
            </a:r>
          </a:p>
          <a:p>
            <a:pPr>
              <a:buNone/>
            </a:pPr>
            <a:r>
              <a:rPr lang="en-US" sz="1800" dirty="0" smtClean="0"/>
              <a:t>	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Antonyms</a:t>
            </a:r>
          </a:p>
          <a:p>
            <a:pPr>
              <a:buNone/>
            </a:pPr>
            <a:r>
              <a:rPr lang="en-US" sz="1800" dirty="0" smtClean="0"/>
              <a:t>	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AWKWARD</vt:lpstr>
      <vt:lpstr>APPARENT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3</cp:revision>
  <dcterms:created xsi:type="dcterms:W3CDTF">2006-08-16T00:00:00Z</dcterms:created>
  <dcterms:modified xsi:type="dcterms:W3CDTF">2021-01-29T04:47:39Z</dcterms:modified>
</cp:coreProperties>
</file>