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ED744-F1F0-449C-80B6-86DACBFBE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IT-stamina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2713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's new in C++ 20: modules, concepts, and coroutines | InfoWorld">
            <a:extLst>
              <a:ext uri="{FF2B5EF4-FFF2-40B4-BE49-F238E27FC236}">
                <a16:creationId xmlns:a16="http://schemas.microsoft.com/office/drawing/2014/main" id="{D59D46FC-B89A-4746-9020-429A804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91" y="2246394"/>
            <a:ext cx="3547817" cy="236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8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Формула-1 официально утвердила проведение трёх спринтерских гонок в  сезоне-2021 - Чемпионат">
            <a:extLst>
              <a:ext uri="{FF2B5EF4-FFF2-40B4-BE49-F238E27FC236}">
                <a16:creationId xmlns:a16="http://schemas.microsoft.com/office/drawing/2014/main" id="{F1603A13-947A-46EE-A71E-C24CD5C9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14" y="2308143"/>
            <a:ext cx="3362571" cy="22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03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Экран. БЕЗОПАСНОСТЬ 100% иллюстрация штока. иллюстрации насчитывающей  эмблема - 32590280">
            <a:extLst>
              <a:ext uri="{FF2B5EF4-FFF2-40B4-BE49-F238E27FC236}">
                <a16:creationId xmlns:a16="http://schemas.microsoft.com/office/drawing/2014/main" id="{EFE804D9-32E5-48B4-9020-341BFD160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31" y="2199035"/>
            <a:ext cx="2807338" cy="245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78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Результат в работе со стилем">
            <a:extLst>
              <a:ext uri="{FF2B5EF4-FFF2-40B4-BE49-F238E27FC236}">
                <a16:creationId xmlns:a16="http://schemas.microsoft.com/office/drawing/2014/main" id="{6F05A856-FDD0-4DA7-9AAD-628E0D41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++ — Lurkmore">
            <a:extLst>
              <a:ext uri="{FF2B5EF4-FFF2-40B4-BE49-F238E27FC236}">
                <a16:creationId xmlns:a16="http://schemas.microsoft.com/office/drawing/2014/main" id="{45E8DFA9-56C5-4570-92F1-F7C49688F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637" y="2430653"/>
            <a:ext cx="2820726" cy="199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9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Как восстанавливаются нервные клетки? | VOKRUGSVETA">
            <a:extLst>
              <a:ext uri="{FF2B5EF4-FFF2-40B4-BE49-F238E27FC236}">
                <a16:creationId xmlns:a16="http://schemas.microsoft.com/office/drawing/2014/main" id="{31593F1F-859F-4A75-B49E-BB5D83B3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160" y="1940106"/>
            <a:ext cx="2659537" cy="241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92D3FBE-5D80-4C47-A345-45A0CFD3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157" y="1940106"/>
            <a:ext cx="9448800" cy="1825096"/>
          </a:xfrm>
        </p:spPr>
        <p:txBody>
          <a:bodyPr/>
          <a:lstStyle/>
          <a:p>
            <a:r>
              <a:rPr lang="uk-UA" dirty="0"/>
              <a:t>-99…9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3700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Планы на Будущие!">
            <a:extLst>
              <a:ext uri="{FF2B5EF4-FFF2-40B4-BE49-F238E27FC236}">
                <a16:creationId xmlns:a16="http://schemas.microsoft.com/office/drawing/2014/main" id="{66D4B4B7-8B90-445D-A426-58D5211F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1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DEB1E-552E-45BD-86DD-F42C1374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640" y="3429000"/>
            <a:ext cx="8610600" cy="1293028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3492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Влияние смартфонов на детей в России: выявлены поразительные факты - МК">
            <a:extLst>
              <a:ext uri="{FF2B5EF4-FFF2-40B4-BE49-F238E27FC236}">
                <a16:creationId xmlns:a16="http://schemas.microsoft.com/office/drawing/2014/main" id="{1FB565AA-5F18-487A-9323-0A96FD232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09" y="2565220"/>
            <a:ext cx="2306382" cy="172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9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4E238-DA5E-47FB-B77F-8DC02838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39" y="2251787"/>
            <a:ext cx="3805997" cy="22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Человек смотрит на мобильный телефон изображение_Фото номер 400255792_PNG  Формат изображения_ru.lovepik.com">
            <a:extLst>
              <a:ext uri="{FF2B5EF4-FFF2-40B4-BE49-F238E27FC236}">
                <a16:creationId xmlns:a16="http://schemas.microsoft.com/office/drawing/2014/main" id="{4FC80A11-CAB0-4627-A2A3-47B48EB8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563" y="2331563"/>
            <a:ext cx="2194874" cy="21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оронавирус Ковид-19 вирусная клеточная инфекция вызывает заболевания на черном  фоне вирусы пневмонии, H1n1, атипичная пневмония, Иллюстрация штока -  иллюстрации насчитывающей людск, инфлуенза: 174316200">
            <a:extLst>
              <a:ext uri="{FF2B5EF4-FFF2-40B4-BE49-F238E27FC236}">
                <a16:creationId xmlns:a16="http://schemas.microsoft.com/office/drawing/2014/main" id="{CB522027-8A2C-4A99-9589-B84D35F05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48" y="2597821"/>
            <a:ext cx="2955303" cy="166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3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Вопросительный знак рисованной мелом на доске | Премиум Фото">
            <a:extLst>
              <a:ext uri="{FF2B5EF4-FFF2-40B4-BE49-F238E27FC236}">
                <a16:creationId xmlns:a16="http://schemas.microsoft.com/office/drawing/2014/main" id="{55C3ED90-FA90-472F-8753-E67E366C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82" y="1945640"/>
            <a:ext cx="4453636" cy="296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91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C347A4-89B5-4486-81CB-3F3DA766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88" y="2298642"/>
            <a:ext cx="5315223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Так отравляют радость жизни : Психология : Мир женщины : Subscribe.Ru">
            <a:extLst>
              <a:ext uri="{FF2B5EF4-FFF2-40B4-BE49-F238E27FC236}">
                <a16:creationId xmlns:a16="http://schemas.microsoft.com/office/drawing/2014/main" id="{7A38A592-CF18-4B76-8436-11F793C5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31" y="2651215"/>
            <a:ext cx="3111138" cy="15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16 Reflective Thinking Cliparts, Stock Vector and Royalty Free Reflective  Thinking Illustrations">
            <a:extLst>
              <a:ext uri="{FF2B5EF4-FFF2-40B4-BE49-F238E27FC236}">
                <a16:creationId xmlns:a16="http://schemas.microsoft.com/office/drawing/2014/main" id="{48333ECC-D9FE-4B66-BB3C-362801F1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40" y="2455596"/>
            <a:ext cx="2554120" cy="194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9649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33</TotalTime>
  <Words>6</Words>
  <Application>Microsoft Office PowerPoint</Application>
  <PresentationFormat>Широкоэкранный</PresentationFormat>
  <Paragraphs>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След самолета</vt:lpstr>
      <vt:lpstr>IT-stamina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-99…9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IT-stamina</dc:title>
  <dc:creator>Алекс</dc:creator>
  <cp:lastModifiedBy>Алекс</cp:lastModifiedBy>
  <cp:revision>10</cp:revision>
  <dcterms:created xsi:type="dcterms:W3CDTF">2022-03-10T12:37:45Z</dcterms:created>
  <dcterms:modified xsi:type="dcterms:W3CDTF">2022-03-10T13:27:14Z</dcterms:modified>
</cp:coreProperties>
</file>