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66" r:id="rId5"/>
    <p:sldId id="256" r:id="rId6"/>
    <p:sldId id="257" r:id="rId7"/>
    <p:sldId id="258" r:id="rId8"/>
    <p:sldId id="275" r:id="rId9"/>
    <p:sldId id="276" r:id="rId10"/>
    <p:sldId id="277" r:id="rId11"/>
    <p:sldId id="259" r:id="rId12"/>
    <p:sldId id="272" r:id="rId13"/>
    <p:sldId id="269"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008EDC"/>
    <a:srgbClr val="D30F64"/>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274" autoAdjust="0"/>
  </p:normalViewPr>
  <p:slideViewPr>
    <p:cSldViewPr snapToGrid="0" showGuides="1">
      <p:cViewPr varScale="1">
        <p:scale>
          <a:sx n="74" d="100"/>
          <a:sy n="74" d="100"/>
        </p:scale>
        <p:origin x="376" y="56"/>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28.10.2021</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28.10.2021</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60" y="5096664"/>
            <a:ext cx="4367531" cy="949829"/>
          </a:xfrm>
        </p:spPr>
        <p:txBody>
          <a:bodyPr>
            <a:noAutofit/>
          </a:bodyPr>
          <a:lstStyle>
            <a:lvl1pPr marL="0" indent="0" algn="l">
              <a:buNone/>
              <a:defRPr sz="2800" b="0" i="0">
                <a:solidFill>
                  <a:schemeClr val="accent3"/>
                </a:solidFill>
                <a:latin typeface="+mn-lt"/>
              </a:defRPr>
            </a:lvl1pPr>
            <a:lvl2pPr marL="457189" indent="0">
              <a:buNone/>
              <a:defRPr sz="1800" b="1" i="1"/>
            </a:lvl2pPr>
            <a:lvl3pPr marL="914377" indent="0">
              <a:buNone/>
              <a:defRPr sz="1800" b="1" i="1"/>
            </a:lvl3pPr>
            <a:lvl4pPr marL="1371566" indent="0">
              <a:buNone/>
              <a:defRPr sz="1800" b="1" i="1"/>
            </a:lvl4pPr>
            <a:lvl5pPr marL="1828754"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5" y="5422166"/>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sz="1800"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1"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sz="1800"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30" y="4566101"/>
            <a:ext cx="1155815"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sz="1800"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2"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sz="1800"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1"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sz="1800"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5"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sz="1800"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5"/>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sz="1800"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5" y="5057880"/>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sz="1800"/>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4" y="2"/>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smtClean="0"/>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3"/>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2"/>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7"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sz="1800"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sz="1800"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1" y="3955667"/>
            <a:ext cx="4367531" cy="524711"/>
          </a:xfrm>
        </p:spPr>
        <p:txBody>
          <a:bodyPr>
            <a:noAutofit/>
          </a:bodyPr>
          <a:lstStyle>
            <a:lvl1pPr marL="0" indent="0" algn="l">
              <a:buNone/>
              <a:defRPr sz="2800" b="1" i="0"/>
            </a:lvl1pPr>
            <a:lvl2pPr marL="457189" indent="0">
              <a:buNone/>
              <a:defRPr sz="1800" b="1" i="1"/>
            </a:lvl2pPr>
            <a:lvl3pPr marL="914377" indent="0">
              <a:buNone/>
              <a:defRPr sz="1800" b="1" i="1"/>
            </a:lvl3pPr>
            <a:lvl4pPr marL="1371566" indent="0">
              <a:buNone/>
              <a:defRPr sz="1800" b="1" i="1"/>
            </a:lvl4pPr>
            <a:lvl5pPr marL="1828754"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1" y="4633363"/>
            <a:ext cx="4367531" cy="365125"/>
          </a:xfrm>
        </p:spPr>
        <p:txBody>
          <a:bodyPr>
            <a:noAutofit/>
          </a:bodyPr>
          <a:lstStyle>
            <a:lvl1pPr marL="0" indent="0" algn="l">
              <a:buNone/>
              <a:defRPr sz="1800" b="1" i="0"/>
            </a:lvl1pPr>
            <a:lvl2pPr marL="457189" indent="0">
              <a:buNone/>
              <a:defRPr sz="1800" b="1" i="1"/>
            </a:lvl2pPr>
            <a:lvl3pPr marL="914377" indent="0">
              <a:buNone/>
              <a:defRPr sz="1800" b="1" i="1"/>
            </a:lvl3pPr>
            <a:lvl4pPr marL="1371566" indent="0">
              <a:buNone/>
              <a:defRPr sz="1800" b="1" i="1"/>
            </a:lvl4pPr>
            <a:lvl5pPr marL="1828754"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1" y="4892978"/>
            <a:ext cx="4367531" cy="365125"/>
          </a:xfrm>
        </p:spPr>
        <p:txBody>
          <a:bodyPr>
            <a:noAutofit/>
          </a:bodyPr>
          <a:lstStyle>
            <a:lvl1pPr marL="0" indent="0" algn="l">
              <a:buNone/>
              <a:defRPr sz="2500" b="1" i="0">
                <a:solidFill>
                  <a:schemeClr val="accent3"/>
                </a:solidFill>
                <a:latin typeface="+mj-lt"/>
              </a:defRPr>
            </a:lvl1pPr>
            <a:lvl2pPr marL="457189" indent="0">
              <a:buNone/>
              <a:defRPr sz="1800" b="1" i="1"/>
            </a:lvl2pPr>
            <a:lvl3pPr marL="914377" indent="0">
              <a:buNone/>
              <a:defRPr sz="1800" b="1" i="1"/>
            </a:lvl3pPr>
            <a:lvl4pPr marL="1371566" indent="0">
              <a:buNone/>
              <a:defRPr sz="1800" b="1" i="1"/>
            </a:lvl4pPr>
            <a:lvl5pPr marL="1828754"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1" y="5334301"/>
            <a:ext cx="4367531" cy="365125"/>
          </a:xfrm>
        </p:spPr>
        <p:txBody>
          <a:bodyPr>
            <a:noAutofit/>
          </a:bodyPr>
          <a:lstStyle>
            <a:lvl1pPr marL="0" indent="0" algn="l">
              <a:buNone/>
              <a:defRPr sz="1800" b="1" i="0"/>
            </a:lvl1pPr>
            <a:lvl2pPr marL="457189" indent="0">
              <a:buNone/>
              <a:defRPr sz="1800" b="1" i="1"/>
            </a:lvl2pPr>
            <a:lvl3pPr marL="914377" indent="0">
              <a:buNone/>
              <a:defRPr sz="1800" b="1" i="1"/>
            </a:lvl3pPr>
            <a:lvl4pPr marL="1371566" indent="0">
              <a:buNone/>
              <a:defRPr sz="1800" b="1" i="1"/>
            </a:lvl4pPr>
            <a:lvl5pPr marL="1828754"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1" y="5593916"/>
            <a:ext cx="4367531" cy="365125"/>
          </a:xfrm>
        </p:spPr>
        <p:txBody>
          <a:bodyPr>
            <a:noAutofit/>
          </a:bodyPr>
          <a:lstStyle>
            <a:lvl1pPr marL="0" indent="0" algn="l">
              <a:buNone/>
              <a:defRPr sz="2500" b="1" i="0">
                <a:solidFill>
                  <a:schemeClr val="accent3"/>
                </a:solidFill>
                <a:latin typeface="+mj-lt"/>
              </a:defRPr>
            </a:lvl1pPr>
            <a:lvl2pPr marL="457189" indent="0">
              <a:buNone/>
              <a:defRPr sz="1800" b="1" i="1"/>
            </a:lvl2pPr>
            <a:lvl3pPr marL="914377" indent="0">
              <a:buNone/>
              <a:defRPr sz="1800" b="1" i="1"/>
            </a:lvl3pPr>
            <a:lvl4pPr marL="1371566" indent="0">
              <a:buNone/>
              <a:defRPr sz="1800" b="1" i="1"/>
            </a:lvl4pPr>
            <a:lvl5pPr marL="1828754"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7" y="1561558"/>
            <a:ext cx="2973891"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sz="1800"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sz="1800"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5" y="5422166"/>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sz="1800"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1"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sz="1800"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30" y="4566101"/>
            <a:ext cx="1155815"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sz="1800"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2"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sz="1800"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1"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sz="1800"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5"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sz="1800"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sz="1800"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5" y="5057880"/>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sz="1800"/>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9" y="3429000"/>
            <a:ext cx="3629300" cy="946192"/>
          </a:xfrm>
        </p:spPr>
        <p:txBody>
          <a:bodyPr vert="horz" lIns="91440" tIns="45720" rIns="91440" bIns="45720" rtlCol="0">
            <a:normAutofit/>
          </a:bodyPr>
          <a:lstStyle>
            <a:lvl1pPr marL="0" indent="0">
              <a:buNone/>
              <a:defRPr lang="en-US" b="1" i="0"/>
            </a:lvl1pPr>
          </a:lstStyle>
          <a:p>
            <a:pPr marL="228594" lvl="0" indent="-228594"/>
            <a:r>
              <a:rPr lang="en-US" smtClean="0"/>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3"/>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sz="1800"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2"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sz="1800"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1" y="2632657"/>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sz="1800"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4"/>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3" y="1877053"/>
            <a:ext cx="6843279" cy="496223"/>
          </a:xfrm>
        </p:spPr>
        <p:txBody>
          <a:bodyPr>
            <a:normAutofit/>
          </a:bodyPr>
          <a:lstStyle>
            <a:lvl1pPr marL="0" indent="0" algn="l">
              <a:buNone/>
              <a:defRPr sz="1800" b="1" i="0">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sz="1800"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sz="1800"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50" y="4665643"/>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sz="1800"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21"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sz="1800"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4" y="4922856"/>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sz="1800"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3"/>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sz="1800"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1" y="5797771"/>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sz="1800"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sz="1800"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sz="1800"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sz="1800"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sz="1800"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sz="1800"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1" y="365126"/>
            <a:ext cx="9050519"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sz="1800"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3"/>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sz="1800"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1" y="5797771"/>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sz="1800"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sz="1800"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sz="1800"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sz="1800"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sz="1800"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sz="1800"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1" y="365126"/>
            <a:ext cx="9050519"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sz="1800"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9" y="1825624"/>
            <a:ext cx="5157787" cy="421084"/>
          </a:xfrm>
        </p:spPr>
        <p:txBody>
          <a:bodyPr anchor="b">
            <a:normAutofit/>
          </a:bodyPr>
          <a:lstStyle>
            <a:lvl1pPr marL="0" indent="0">
              <a:buNone/>
              <a:defRPr sz="18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9" y="2323460"/>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1" y="1828800"/>
            <a:ext cx="5183188" cy="417908"/>
          </a:xfrm>
        </p:spPr>
        <p:txBody>
          <a:bodyPr anchor="b">
            <a:normAutofit/>
          </a:bodyPr>
          <a:lstStyle>
            <a:lvl1pPr marL="0" indent="0">
              <a:buNone/>
              <a:defRPr sz="18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1" y="2323460"/>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3"/>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sz="1800"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1" y="5797771"/>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sz="1800"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sz="1800"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sz="1800"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sz="1800"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sz="1800"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sz="1800"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1" y="365126"/>
            <a:ext cx="9050519"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sz="1800"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09"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21"/>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3"/>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sz="1800"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2" y="5797771"/>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8"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sz="1800"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4" y="2045664"/>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sz="1800"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6"/>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sz="1800"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1" y="4437666"/>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sz="1800"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2"/>
            <a:ext cx="3932237" cy="1442729"/>
          </a:xfrm>
        </p:spPr>
        <p:txBody>
          <a:bodyPr anchor="b"/>
          <a:lstStyle>
            <a:lvl1pPr>
              <a:defRPr sz="3200"/>
            </a:lvl1pPr>
          </a:lstStyle>
          <a:p>
            <a:r>
              <a:rPr lang="en-US" smtClean="0"/>
              <a:t>Click to edit Master title style</a:t>
            </a:r>
            <a:endParaRPr lang="en-US"/>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3"/>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sz="1800"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2" y="5797771"/>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8"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sz="1800"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4" y="2045664"/>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sz="1800"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6"/>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sz="1800"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1" y="4437666"/>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sz="1800"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2"/>
            <a:ext cx="3932237" cy="1442729"/>
          </a:xfrm>
        </p:spPr>
        <p:txBody>
          <a:bodyPr anchor="b"/>
          <a:lstStyle>
            <a:lvl1pPr>
              <a:defRPr sz="3200"/>
            </a:lvl1pPr>
          </a:lstStyle>
          <a:p>
            <a:r>
              <a:rPr lang="en-US" smtClean="0"/>
              <a:t>Click to edit Master title style</a:t>
            </a:r>
            <a:endParaRPr lang="en-US"/>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9"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3"/>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sz="1800"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1" y="5797771"/>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sz="1800"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sz="1800"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sz="1800"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sz="1800"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sz="1800"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sz="1800"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sz="1800"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1" y="365126"/>
            <a:ext cx="9050519" cy="945498"/>
          </a:xfrm>
        </p:spPr>
        <p:txBody>
          <a:bodyPr/>
          <a:lstStyle/>
          <a:p>
            <a:r>
              <a:rPr lang="en-US" smtClean="0"/>
              <a:t>Click to edit Master title style</a:t>
            </a:r>
            <a:endParaRPr lang="en-US"/>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3"/>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sz="1800"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1" y="5797771"/>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sz="1800"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sz="1800"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sz="1800"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sz="1800"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sz="1800"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sz="1800"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3"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3"/>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sz="1800"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2"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sz="1800"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1" y="2632657"/>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sz="1800"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4"/>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3" y="1877053"/>
            <a:ext cx="6843279" cy="496223"/>
          </a:xfrm>
        </p:spPr>
        <p:txBody>
          <a:bodyPr>
            <a:normAutofit/>
          </a:bodyPr>
          <a:lstStyle>
            <a:lvl1pPr marL="0" indent="0" algn="l">
              <a:buNone/>
              <a:defRPr sz="1800" b="1" i="0">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1" y="5797771"/>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sz="1800"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sz="1800"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50" y="4665643"/>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sz="1800"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21"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sz="1800"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4" y="4922856"/>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sz="1800" dirty="0"/>
          </a:p>
        </p:txBody>
      </p:sp>
    </p:spTree>
    <p:extLst>
      <p:ext uri="{BB962C8B-B14F-4D97-AF65-F5344CB8AC3E}">
        <p14:creationId xmlns:p14="http://schemas.microsoft.com/office/powerpoint/2010/main" val="213970461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2"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3"/>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sz="1800"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5"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2" y="5797771"/>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7"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sz="1800"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1"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sz="1800"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4" y="2050477"/>
            <a:ext cx="4548187" cy="639683"/>
          </a:xfrm>
        </p:spPr>
        <p:txBody>
          <a:bodyPr>
            <a:normAutofit/>
          </a:bodyPr>
          <a:lstStyle>
            <a:lvl1pPr marL="0" indent="0">
              <a:buNone/>
              <a:defRPr sz="1800" b="1" i="0"/>
            </a:lvl1pPr>
          </a:lstStyle>
          <a:p>
            <a:pPr lvl="0"/>
            <a:r>
              <a:rPr lang="en-US" smtClean="0"/>
              <a:t>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4" y="2839714"/>
            <a:ext cx="4548187" cy="2916952"/>
          </a:xfrm>
        </p:spPr>
        <p:txBody>
          <a:bodyPr>
            <a:normAutofit/>
          </a:bodyPr>
          <a:lstStyle>
            <a:lvl1pPr marL="179996" indent="-179996">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smtClean="0"/>
              <a:t>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9" y="1726674"/>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sz="1800"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sz="1800"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1" y="1483677"/>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3"/>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sz="1800"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4"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2" y="5797771"/>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8" y="3889186"/>
            <a:ext cx="4548187" cy="1708223"/>
          </a:xfrm>
        </p:spPr>
        <p:txBody>
          <a:bodyPr>
            <a:normAutofit/>
          </a:bodyPr>
          <a:lstStyle>
            <a:lvl1pPr marL="179996" indent="-179996">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smtClean="0"/>
              <a:t>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8"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sz="1800"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80"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sz="1800"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80"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sz="1800"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2"/>
            <a:ext cx="4565651" cy="701675"/>
          </a:xfrm>
        </p:spPr>
        <p:txBody>
          <a:bodyPr>
            <a:noAutofit/>
          </a:bodyPr>
          <a:lstStyle>
            <a:lvl1pPr marL="0" indent="0">
              <a:buNone/>
              <a:defRPr sz="1800" b="1" i="0"/>
            </a:lvl1pPr>
            <a:lvl2pPr marL="457189" indent="0">
              <a:buNone/>
              <a:defRPr sz="1800" b="1" i="1"/>
            </a:lvl2pPr>
            <a:lvl3pPr marL="914377" indent="0">
              <a:buNone/>
              <a:defRPr sz="1800" b="1" i="1"/>
            </a:lvl3pPr>
            <a:lvl4pPr marL="1371566" indent="0">
              <a:buNone/>
              <a:defRPr sz="1800" b="1" i="1"/>
            </a:lvl4pPr>
            <a:lvl5pPr marL="1828754" indent="0">
              <a:buNone/>
              <a:defRPr sz="1800" b="1" i="1"/>
            </a:lvl5pPr>
          </a:lstStyle>
          <a:p>
            <a:pPr lvl="0"/>
            <a:r>
              <a:rPr lang="en-US" smtClean="0"/>
              <a:t>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7" y="3165303"/>
            <a:ext cx="4583113" cy="689525"/>
          </a:xfrm>
        </p:spPr>
        <p:txBody>
          <a:bodyPr/>
          <a:lstStyle>
            <a:lvl1pPr marL="0" indent="0">
              <a:buNone/>
              <a:defRPr sz="1400">
                <a:solidFill>
                  <a:schemeClr val="tx1">
                    <a:lumMod val="65000"/>
                    <a:lumOff val="35000"/>
                  </a:schemeClr>
                </a:solidFill>
              </a:defRPr>
            </a:lvl1pPr>
            <a:lvl2pPr marL="457189" indent="0">
              <a:buNone/>
              <a:defRPr sz="1400">
                <a:solidFill>
                  <a:schemeClr val="tx1">
                    <a:lumMod val="50000"/>
                    <a:lumOff val="50000"/>
                  </a:schemeClr>
                </a:solidFill>
              </a:defRPr>
            </a:lvl2pPr>
            <a:lvl3pPr marL="914377" indent="0">
              <a:buNone/>
              <a:defRPr sz="1400">
                <a:solidFill>
                  <a:schemeClr val="tx1">
                    <a:lumMod val="50000"/>
                    <a:lumOff val="50000"/>
                  </a:schemeClr>
                </a:solidFill>
              </a:defRPr>
            </a:lvl3pPr>
            <a:lvl4pPr marL="1371566" indent="0">
              <a:buNone/>
              <a:defRPr sz="1400">
                <a:solidFill>
                  <a:schemeClr val="tx1">
                    <a:lumMod val="50000"/>
                    <a:lumOff val="50000"/>
                  </a:schemeClr>
                </a:solidFill>
              </a:defRPr>
            </a:lvl4pPr>
            <a:lvl5pPr marL="1828754" indent="0">
              <a:buNone/>
              <a:defRPr sz="1400">
                <a:solidFill>
                  <a:schemeClr val="tx1">
                    <a:lumMod val="50000"/>
                    <a:lumOff val="50000"/>
                  </a:schemeClr>
                </a:solidFill>
              </a:defRPr>
            </a:lvl5pPr>
          </a:lstStyle>
          <a:p>
            <a:pPr lvl="0"/>
            <a:r>
              <a:rPr lang="en-US" smtClean="0"/>
              <a:t>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4" y="2045664"/>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sz="1800"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6"/>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sz="1800"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1" y="4437666"/>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sz="1800"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3"/>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sz="1800"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1" y="781052"/>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5" y="2959595"/>
            <a:ext cx="4183651" cy="365125"/>
          </a:xfrm>
        </p:spPr>
        <p:txBody>
          <a:bodyPr>
            <a:normAutofit/>
          </a:bodyPr>
          <a:lstStyle>
            <a:lvl1pPr marL="0" indent="0">
              <a:buNone/>
              <a:defRPr sz="2500" b="1">
                <a:solidFill>
                  <a:schemeClr val="accent3"/>
                </a:solidFill>
                <a:latin typeface="+mj-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1" y="5797771"/>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7" y="1898652"/>
            <a:ext cx="10515599" cy="701675"/>
          </a:xfrm>
        </p:spPr>
        <p:txBody>
          <a:bodyPr>
            <a:noAutofit/>
          </a:bodyPr>
          <a:lstStyle>
            <a:lvl1pPr marL="0" indent="0" algn="ctr">
              <a:buNone/>
              <a:defRPr sz="1800" b="1" i="0"/>
            </a:lvl1pPr>
            <a:lvl2pPr marL="457189" indent="0">
              <a:buNone/>
              <a:defRPr sz="1800" b="1" i="1"/>
            </a:lvl2pPr>
            <a:lvl3pPr marL="914377" indent="0">
              <a:buNone/>
              <a:defRPr sz="1800" b="1" i="1"/>
            </a:lvl3pPr>
            <a:lvl4pPr marL="1371566" indent="0">
              <a:buNone/>
              <a:defRPr sz="1800" b="1" i="1"/>
            </a:lvl4pPr>
            <a:lvl5pPr marL="1828754" indent="0">
              <a:buNone/>
              <a:defRPr sz="1800" b="1" i="1"/>
            </a:lvl5pPr>
          </a:lstStyle>
          <a:p>
            <a:pPr lvl="0"/>
            <a:r>
              <a:rPr lang="en-US" smtClean="0"/>
              <a:t>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sz="1800"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5"/>
            <a:ext cx="4183651" cy="365125"/>
          </a:xfrm>
        </p:spPr>
        <p:txBody>
          <a:bodyPr>
            <a:normAutofit/>
          </a:bodyPr>
          <a:lstStyle>
            <a:lvl1pPr marL="0" indent="0">
              <a:buNone/>
              <a:defRPr sz="2500" b="1">
                <a:solidFill>
                  <a:schemeClr val="accent3"/>
                </a:solidFill>
                <a:latin typeface="+mj-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3" y="3294247"/>
            <a:ext cx="4365625" cy="2333625"/>
          </a:xfrm>
        </p:spPr>
        <p:txBody>
          <a:bodyPr>
            <a:normAutofit/>
          </a:bodyPr>
          <a:lstStyle>
            <a:lvl1pPr marL="179996" indent="-179996">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6" y="3294247"/>
            <a:ext cx="4365625" cy="2333625"/>
          </a:xfrm>
        </p:spPr>
        <p:txBody>
          <a:bodyPr>
            <a:normAutofit/>
          </a:bodyPr>
          <a:lstStyle>
            <a:lvl1pPr marL="179996" indent="-179996">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sz="1800"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sz="1800"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sz="1800"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sz="1800"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sz="1800"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sz="1800"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3"/>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sz="1800"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70"/>
            <a:ext cx="4395259"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1" y="5797771"/>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90" y="2592571"/>
            <a:ext cx="5630885" cy="701675"/>
          </a:xfrm>
        </p:spPr>
        <p:txBody>
          <a:bodyPr>
            <a:noAutofit/>
          </a:bodyPr>
          <a:lstStyle>
            <a:lvl1pPr marL="0" indent="0" algn="l">
              <a:buNone/>
              <a:defRPr sz="1800" b="1" i="0"/>
            </a:lvl1pPr>
            <a:lvl2pPr marL="457189" indent="0">
              <a:buNone/>
              <a:defRPr sz="1800" b="1" i="1"/>
            </a:lvl2pPr>
            <a:lvl3pPr marL="914377" indent="0">
              <a:buNone/>
              <a:defRPr sz="1800" b="1" i="1"/>
            </a:lvl3pPr>
            <a:lvl4pPr marL="1371566" indent="0">
              <a:buNone/>
              <a:defRPr sz="1800" b="1" i="1"/>
            </a:lvl4pPr>
            <a:lvl5pPr marL="1828754" indent="0">
              <a:buNone/>
              <a:defRPr sz="1800" b="1" i="1"/>
            </a:lvl5pPr>
          </a:lstStyle>
          <a:p>
            <a:pPr lvl="0"/>
            <a:r>
              <a:rPr lang="en-US" smtClean="0"/>
              <a:t>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6" y="3719429"/>
            <a:ext cx="1597889" cy="365125"/>
          </a:xfrm>
        </p:spPr>
        <p:txBody>
          <a:bodyPr anchor="b" anchorCtr="0">
            <a:normAutofit/>
          </a:bodyPr>
          <a:lstStyle>
            <a:lvl1pPr marL="0" indent="0">
              <a:buNone/>
              <a:defRPr sz="1800" b="1">
                <a:solidFill>
                  <a:schemeClr val="accent3"/>
                </a:solidFill>
                <a:latin typeface="+mj-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8" y="3990710"/>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2" y="4451494"/>
            <a:ext cx="1597889" cy="365125"/>
          </a:xfrm>
        </p:spPr>
        <p:txBody>
          <a:bodyPr anchor="b" anchorCtr="0">
            <a:normAutofit/>
          </a:bodyPr>
          <a:lstStyle>
            <a:lvl1pPr marL="0" indent="0">
              <a:buNone/>
              <a:defRPr sz="1800" b="1">
                <a:solidFill>
                  <a:schemeClr val="accent3"/>
                </a:solidFill>
                <a:latin typeface="+mj-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3" y="4722775"/>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901" y="3719429"/>
            <a:ext cx="1597889" cy="365125"/>
          </a:xfrm>
        </p:spPr>
        <p:txBody>
          <a:bodyPr anchor="b" anchorCtr="0">
            <a:normAutofit/>
          </a:bodyPr>
          <a:lstStyle>
            <a:lvl1pPr marL="0" indent="0">
              <a:buNone/>
              <a:defRPr sz="1800" b="1">
                <a:solidFill>
                  <a:schemeClr val="accent3"/>
                </a:solidFill>
                <a:latin typeface="+mj-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1" y="3990710"/>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5" y="4451494"/>
            <a:ext cx="1597889" cy="365125"/>
          </a:xfrm>
        </p:spPr>
        <p:txBody>
          <a:bodyPr anchor="b" anchorCtr="0">
            <a:normAutofit/>
          </a:bodyPr>
          <a:lstStyle>
            <a:lvl1pPr marL="0" indent="0">
              <a:buNone/>
              <a:defRPr sz="1800" b="1">
                <a:solidFill>
                  <a:schemeClr val="accent3"/>
                </a:solidFill>
                <a:latin typeface="+mj-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6" y="4722775"/>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4" y="3719429"/>
            <a:ext cx="1597889" cy="365125"/>
          </a:xfrm>
        </p:spPr>
        <p:txBody>
          <a:bodyPr anchor="b" anchorCtr="0">
            <a:normAutofit/>
          </a:bodyPr>
          <a:lstStyle>
            <a:lvl1pPr marL="0" indent="0">
              <a:buNone/>
              <a:defRPr sz="1800" b="1">
                <a:solidFill>
                  <a:schemeClr val="accent3"/>
                </a:solidFill>
                <a:latin typeface="+mj-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6" y="3990710"/>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40" y="4451494"/>
            <a:ext cx="1597889" cy="365125"/>
          </a:xfrm>
        </p:spPr>
        <p:txBody>
          <a:bodyPr anchor="b" anchorCtr="0">
            <a:normAutofit/>
          </a:bodyPr>
          <a:lstStyle>
            <a:lvl1pPr marL="0" indent="0">
              <a:buNone/>
              <a:defRPr sz="1800" b="1">
                <a:solidFill>
                  <a:schemeClr val="accent3"/>
                </a:solidFill>
                <a:latin typeface="+mj-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41" y="4722775"/>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6" y="908052"/>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sz="1800"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sz="1800"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sz="1800"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sz="1800"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sz="1800"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sz="1800"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20" y="2267881"/>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sz="1800"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3"/>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sz="1800"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5" y="2134677"/>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1" y="5797771"/>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189" indent="0">
              <a:buNone/>
              <a:defRPr sz="1800" b="1" i="1"/>
            </a:lvl2pPr>
            <a:lvl3pPr marL="914377" indent="0">
              <a:buNone/>
              <a:defRPr sz="1800" b="1" i="1"/>
            </a:lvl3pPr>
            <a:lvl4pPr marL="1371566" indent="0">
              <a:buNone/>
              <a:defRPr sz="1800" b="1" i="1"/>
            </a:lvl4pPr>
            <a:lvl5pPr marL="1828754" indent="0">
              <a:buNone/>
              <a:defRPr sz="1800" b="1" i="1"/>
            </a:lvl5pPr>
          </a:lstStyle>
          <a:p>
            <a:pPr lvl="0"/>
            <a:r>
              <a:rPr lang="en-US" smtClean="0"/>
              <a:t>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6"/>
            <a:ext cx="6561139" cy="384713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sz="1800"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sz="1800"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sz="1800"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sz="1800"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sz="1800"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sz="1800"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1" y="2912163"/>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sz="1800"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1" y="3"/>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50" y="-12701"/>
            <a:ext cx="4851879"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sz="1800"/>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9"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sz="1800"/>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sz="1800"/>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3"/>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sz="1800"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71"/>
            <a:ext cx="2388111"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7" cy="946532"/>
          </a:xfrm>
        </p:spPr>
        <p:txBody>
          <a:bodyPr>
            <a:noAutofit/>
          </a:bodyPr>
          <a:lstStyle>
            <a:lvl1pPr marL="0" indent="0" algn="ctr">
              <a:buNone/>
              <a:defRPr sz="1800" b="1" i="0"/>
            </a:lvl1pPr>
            <a:lvl2pPr marL="457189" indent="0">
              <a:buNone/>
              <a:defRPr sz="1800" b="1" i="1"/>
            </a:lvl2pPr>
            <a:lvl3pPr marL="914377" indent="0">
              <a:buNone/>
              <a:defRPr sz="1800" b="1" i="1"/>
            </a:lvl3pPr>
            <a:lvl4pPr marL="1371566" indent="0">
              <a:buNone/>
              <a:defRPr sz="1800" b="1" i="1"/>
            </a:lvl4pPr>
            <a:lvl5pPr marL="1828754" indent="0">
              <a:buNone/>
              <a:defRPr sz="1800" b="1" i="1"/>
            </a:lvl5pPr>
          </a:lstStyle>
          <a:p>
            <a:pPr lvl="0"/>
            <a:r>
              <a:rPr lang="en-US" smtClean="0"/>
              <a:t>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762500" y="5155441"/>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101" y="2044903"/>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sz="1800"/>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3"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sz="1800"/>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9"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sz="1800"/>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sz="1800"/>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sz="1800"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3"/>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sz="1800"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6" y="908050"/>
            <a:ext cx="10369551" cy="4660900"/>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71"/>
            <a:ext cx="2388111"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9"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sz="1800"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5" y="430740"/>
            <a:ext cx="2414563"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sz="1800"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6"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sz="1800"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sz="1800"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8"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sz="1800"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7" y="5707147"/>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smtClean="0"/>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8"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sz="1800"/>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sz="1800"/>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sz="1800"/>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sz="1800"/>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20"/>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7" y="5816821"/>
            <a:ext cx="549443"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1" y="5816821"/>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377"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5" userDrawn="1">
          <p15:clr>
            <a:srgbClr val="F26B43"/>
          </p15:clr>
        </p15:guide>
        <p15:guide id="3" pos="7107"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exagon 12"/>
          <p:cNvSpPr/>
          <p:nvPr/>
        </p:nvSpPr>
        <p:spPr>
          <a:xfrm>
            <a:off x="9307900" y="1279407"/>
            <a:ext cx="1963467" cy="1666027"/>
          </a:xfrm>
          <a:prstGeom prst="hexagon">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786259" y="1607658"/>
            <a:ext cx="5690680" cy="1517356"/>
          </a:xfrm>
        </p:spPr>
        <p:txBody>
          <a:bodyPr/>
          <a:lstStyle/>
          <a:p>
            <a:r>
              <a:rPr lang="en-US" dirty="0" smtClean="0"/>
              <a:t>MY HOSTEL</a:t>
            </a:r>
            <a:endParaRPr lang="ru-RU" dirty="0"/>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a:xfrm>
            <a:off x="786259" y="3425364"/>
            <a:ext cx="9643077" cy="949829"/>
          </a:xfrm>
        </p:spPr>
        <p:txBody>
          <a:bodyPr>
            <a:normAutofit/>
          </a:bodyPr>
          <a:lstStyle/>
          <a:p>
            <a:r>
              <a:rPr lang="en-US" dirty="0" smtClean="0">
                <a:latin typeface="Montserrat SemiBold" panose="00000700000000000000" pitchFamily="50" charset="0"/>
              </a:rPr>
              <a:t>HOSTEL STUDENTS RECORD MANAGEMENT SYSTEM</a:t>
            </a:r>
            <a:endParaRPr lang="ru-RU" dirty="0">
              <a:latin typeface="Montserrat SemiBold" panose="00000700000000000000" pitchFamily="50" charset="0"/>
            </a:endParaRPr>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20"/>
          </p:nvPr>
        </p:nvSpPr>
        <p:spPr>
          <a:xfrm>
            <a:off x="786259" y="4863749"/>
            <a:ext cx="7659001" cy="1882108"/>
          </a:xfrm>
        </p:spPr>
        <p:txBody>
          <a:bodyPr/>
          <a:lstStyle/>
          <a:p>
            <a:r>
              <a:rPr lang="en-US" sz="2000" b="1" u="sng" dirty="0">
                <a:solidFill>
                  <a:srgbClr val="C00000"/>
                </a:solidFill>
                <a:latin typeface="Montserrat Medium" panose="00000600000000000000" pitchFamily="50" charset="0"/>
              </a:rPr>
              <a:t>SUBMITTED BY:</a:t>
            </a:r>
          </a:p>
          <a:p>
            <a:r>
              <a:rPr lang="en-US" sz="2000" dirty="0">
                <a:solidFill>
                  <a:srgbClr val="C00000"/>
                </a:solidFill>
                <a:latin typeface="Montserrat Medium" panose="00000600000000000000" pitchFamily="50" charset="0"/>
              </a:rPr>
              <a:t>Anmol Kumar Gupta (THA077BCT011)</a:t>
            </a:r>
          </a:p>
          <a:p>
            <a:r>
              <a:rPr lang="en-US" sz="2000" dirty="0">
                <a:solidFill>
                  <a:srgbClr val="C00000"/>
                </a:solidFill>
                <a:latin typeface="Montserrat Medium" panose="00000600000000000000" pitchFamily="50" charset="0"/>
              </a:rPr>
              <a:t>Shailendra Rawal (THA077BCT041)</a:t>
            </a:r>
            <a:endParaRPr lang="ru-RU" sz="2000" dirty="0">
              <a:solidFill>
                <a:srgbClr val="C00000"/>
              </a:solidFill>
              <a:latin typeface="Montserrat Medium" panose="00000600000000000000" pitchFamily="50" charset="0"/>
            </a:endParaRPr>
          </a:p>
        </p:txBody>
      </p:sp>
      <p:sp>
        <p:nvSpPr>
          <p:cNvPr id="9" name="Title 1">
            <a:extLst>
              <a:ext uri="{FF2B5EF4-FFF2-40B4-BE49-F238E27FC236}">
                <a16:creationId xmlns:a16="http://schemas.microsoft.com/office/drawing/2014/main" id="{8268D3E5-C7A3-47DF-A374-46BF83A69904}"/>
              </a:ext>
            </a:extLst>
          </p:cNvPr>
          <p:cNvSpPr txBox="1">
            <a:spLocks/>
          </p:cNvSpPr>
          <p:nvPr/>
        </p:nvSpPr>
        <p:spPr>
          <a:xfrm>
            <a:off x="786259" y="523510"/>
            <a:ext cx="4459400" cy="9134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b="1" kern="1200">
                <a:gradFill>
                  <a:gsLst>
                    <a:gs pos="0">
                      <a:schemeClr val="accent1"/>
                    </a:gs>
                    <a:gs pos="100000">
                      <a:schemeClr val="accent3"/>
                    </a:gs>
                  </a:gsLst>
                  <a:lin ang="0" scaled="1"/>
                </a:gradFill>
                <a:latin typeface="+mj-lt"/>
                <a:ea typeface="+mj-ea"/>
                <a:cs typeface="+mj-cs"/>
              </a:defRPr>
            </a:lvl1pPr>
          </a:lstStyle>
          <a:p>
            <a:r>
              <a:rPr lang="en-US" sz="4800" dirty="0">
                <a:latin typeface="Montserrat ExtraBold" panose="00000900000000000000" pitchFamily="50" charset="0"/>
              </a:rPr>
              <a:t>C Project On</a:t>
            </a:r>
          </a:p>
        </p:txBody>
      </p:sp>
      <p:sp>
        <p:nvSpPr>
          <p:cNvPr id="10" name="Rectangle 9"/>
          <p:cNvSpPr/>
          <p:nvPr/>
        </p:nvSpPr>
        <p:spPr>
          <a:xfrm>
            <a:off x="886419" y="1365900"/>
            <a:ext cx="4259079" cy="71021"/>
          </a:xfrm>
          <a:prstGeom prst="rect">
            <a:avLst/>
          </a:prstGeom>
          <a:gradFill flip="none" rotWithShape="1">
            <a:gsLst>
              <a:gs pos="12000">
                <a:schemeClr val="accent1"/>
              </a:gs>
              <a:gs pos="100000">
                <a:schemeClr val="accent3"/>
              </a:gs>
            </a:gsLst>
            <a:lin ang="0" scaled="1"/>
            <a:tileRect/>
          </a:gra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8957" t="20348" r="11918" b="23517"/>
          <a:stretch/>
        </p:blipFill>
        <p:spPr>
          <a:xfrm>
            <a:off x="9074989" y="1270781"/>
            <a:ext cx="2044460" cy="1593189"/>
          </a:xfrm>
          <a:prstGeom prst="hexagon">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5001262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anim calcmode="lin" valueType="num">
                                      <p:cBhvr>
                                        <p:cTn id="8" dur="750" fill="hold"/>
                                        <p:tgtEl>
                                          <p:spTgt spid="9"/>
                                        </p:tgtEl>
                                        <p:attrNameLst>
                                          <p:attrName>ppt_x</p:attrName>
                                        </p:attrNameLst>
                                      </p:cBhvr>
                                      <p:tavLst>
                                        <p:tav tm="0">
                                          <p:val>
                                            <p:strVal val="#ppt_x"/>
                                          </p:val>
                                        </p:tav>
                                        <p:tav tm="100000">
                                          <p:val>
                                            <p:strVal val="#ppt_x"/>
                                          </p:val>
                                        </p:tav>
                                      </p:tavLst>
                                    </p:anim>
                                    <p:anim calcmode="lin" valueType="num">
                                      <p:cBhvr>
                                        <p:cTn id="9" dur="675" decel="100000" fill="hold"/>
                                        <p:tgtEl>
                                          <p:spTgt spid="9"/>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9"/>
                                        </p:tgtEl>
                                        <p:attrNameLst>
                                          <p:attrName>ppt_y</p:attrName>
                                        </p:attrNameLst>
                                      </p:cBhvr>
                                      <p:tavLst>
                                        <p:tav tm="0">
                                          <p:val>
                                            <p:strVal val="#ppt_y-.03"/>
                                          </p:val>
                                        </p:tav>
                                        <p:tav tm="100000">
                                          <p:val>
                                            <p:strVal val="#ppt_y"/>
                                          </p:val>
                                        </p:tav>
                                      </p:tavLst>
                                    </p:anim>
                                  </p:childTnLst>
                                </p:cTn>
                              </p:par>
                              <p:par>
                                <p:cTn id="11" presetID="1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750"/>
                                        <p:tgtEl>
                                          <p:spTgt spid="10"/>
                                        </p:tgtEl>
                                        <p:attrNameLst>
                                          <p:attrName>ppt_y</p:attrName>
                                        </p:attrNameLst>
                                      </p:cBhvr>
                                      <p:tavLst>
                                        <p:tav tm="0">
                                          <p:val>
                                            <p:strVal val="#ppt_y+#ppt_h*1.125000"/>
                                          </p:val>
                                        </p:tav>
                                        <p:tav tm="100000">
                                          <p:val>
                                            <p:strVal val="#ppt_y"/>
                                          </p:val>
                                        </p:tav>
                                      </p:tavLst>
                                    </p:anim>
                                    <p:animEffect transition="in" filter="wipe(up)">
                                      <p:cBhvr>
                                        <p:cTn id="14" dur="750"/>
                                        <p:tgtEl>
                                          <p:spTgt spid="10"/>
                                        </p:tgtEl>
                                      </p:cBhvr>
                                    </p:animEffect>
                                  </p:childTnLst>
                                </p:cTn>
                              </p:par>
                            </p:childTnLst>
                          </p:cTn>
                        </p:par>
                        <p:par>
                          <p:cTn id="15" fill="hold">
                            <p:stCondLst>
                              <p:cond delay="750"/>
                            </p:stCondLst>
                            <p:childTnLst>
                              <p:par>
                                <p:cTn id="16" presetID="55" presetClass="entr" presetSubtype="0" fill="hold" grpId="0" nodeType="afterEffect">
                                  <p:stCondLst>
                                    <p:cond delay="500"/>
                                  </p:stCondLst>
                                  <p:childTnLst>
                                    <p:set>
                                      <p:cBhvr>
                                        <p:cTn id="17" dur="1" fill="hold">
                                          <p:stCondLst>
                                            <p:cond delay="0"/>
                                          </p:stCondLst>
                                        </p:cTn>
                                        <p:tgtEl>
                                          <p:spTgt spid="2"/>
                                        </p:tgtEl>
                                        <p:attrNameLst>
                                          <p:attrName>style.visibility</p:attrName>
                                        </p:attrNameLst>
                                      </p:cBhvr>
                                      <p:to>
                                        <p:strVal val="visible"/>
                                      </p:to>
                                    </p:set>
                                    <p:anim calcmode="lin" valueType="num">
                                      <p:cBhvr>
                                        <p:cTn id="18" dur="1250" fill="hold"/>
                                        <p:tgtEl>
                                          <p:spTgt spid="2"/>
                                        </p:tgtEl>
                                        <p:attrNameLst>
                                          <p:attrName>ppt_w</p:attrName>
                                        </p:attrNameLst>
                                      </p:cBhvr>
                                      <p:tavLst>
                                        <p:tav tm="0">
                                          <p:val>
                                            <p:strVal val="#ppt_w*0.70"/>
                                          </p:val>
                                        </p:tav>
                                        <p:tav tm="100000">
                                          <p:val>
                                            <p:strVal val="#ppt_w"/>
                                          </p:val>
                                        </p:tav>
                                      </p:tavLst>
                                    </p:anim>
                                    <p:anim calcmode="lin" valueType="num">
                                      <p:cBhvr>
                                        <p:cTn id="19" dur="1250" fill="hold"/>
                                        <p:tgtEl>
                                          <p:spTgt spid="2"/>
                                        </p:tgtEl>
                                        <p:attrNameLst>
                                          <p:attrName>ppt_h</p:attrName>
                                        </p:attrNameLst>
                                      </p:cBhvr>
                                      <p:tavLst>
                                        <p:tav tm="0">
                                          <p:val>
                                            <p:strVal val="#ppt_h"/>
                                          </p:val>
                                        </p:tav>
                                        <p:tav tm="100000">
                                          <p:val>
                                            <p:strVal val="#ppt_h"/>
                                          </p:val>
                                        </p:tav>
                                      </p:tavLst>
                                    </p:anim>
                                    <p:animEffect transition="in" filter="fade">
                                      <p:cBhvr>
                                        <p:cTn id="20" dur="1250"/>
                                        <p:tgtEl>
                                          <p:spTgt spid="2"/>
                                        </p:tgtEl>
                                      </p:cBhvr>
                                    </p:animEffect>
                                  </p:childTnLst>
                                </p:cTn>
                              </p:par>
                              <p:par>
                                <p:cTn id="21" presetID="55" presetClass="entr" presetSubtype="0" fill="hold" nodeType="withEffect">
                                  <p:stCondLst>
                                    <p:cond delay="50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strVal val="#ppt_w*0.70"/>
                                          </p:val>
                                        </p:tav>
                                        <p:tav tm="100000">
                                          <p:val>
                                            <p:strVal val="#ppt_w"/>
                                          </p:val>
                                        </p:tav>
                                      </p:tavLst>
                                    </p:anim>
                                    <p:anim calcmode="lin" valueType="num">
                                      <p:cBhvr>
                                        <p:cTn id="24" dur="500" fill="hold"/>
                                        <p:tgtEl>
                                          <p:spTgt spid="11"/>
                                        </p:tgtEl>
                                        <p:attrNameLst>
                                          <p:attrName>ppt_h</p:attrName>
                                        </p:attrNameLst>
                                      </p:cBhvr>
                                      <p:tavLst>
                                        <p:tav tm="0">
                                          <p:val>
                                            <p:strVal val="#ppt_h"/>
                                          </p:val>
                                        </p:tav>
                                        <p:tav tm="100000">
                                          <p:val>
                                            <p:strVal val="#ppt_h"/>
                                          </p:val>
                                        </p:tav>
                                      </p:tavLst>
                                    </p:anim>
                                    <p:animEffect transition="in" filter="fade">
                                      <p:cBhvr>
                                        <p:cTn id="25" dur="500"/>
                                        <p:tgtEl>
                                          <p:spTgt spid="11"/>
                                        </p:tgtEl>
                                      </p:cBhvr>
                                    </p:animEffect>
                                  </p:childTnLst>
                                </p:cTn>
                              </p:par>
                            </p:childTnLst>
                          </p:cTn>
                        </p:par>
                        <p:par>
                          <p:cTn id="26" fill="hold">
                            <p:stCondLst>
                              <p:cond delay="2500"/>
                            </p:stCondLst>
                            <p:childTnLst>
                              <p:par>
                                <p:cTn id="27" presetID="42" presetClass="entr" presetSubtype="0" fill="hold" grpId="0" nodeType="afterEffect">
                                  <p:stCondLst>
                                    <p:cond delay="25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fade">
                                      <p:cBhvr>
                                        <p:cTn id="29" dur="750"/>
                                        <p:tgtEl>
                                          <p:spTgt spid="6">
                                            <p:txEl>
                                              <p:pRg st="0" end="0"/>
                                            </p:txEl>
                                          </p:spTgt>
                                        </p:tgtEl>
                                      </p:cBhvr>
                                    </p:animEffect>
                                    <p:anim calcmode="lin" valueType="num">
                                      <p:cBhvr>
                                        <p:cTn id="30"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1" dur="75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2" presetClass="entr" presetSubtype="4" fill="hold" grpId="0" nodeType="afterEffect">
                                  <p:stCondLst>
                                    <p:cond delay="250"/>
                                  </p:stCondLst>
                                  <p:childTnLst>
                                    <p:set>
                                      <p:cBhvr>
                                        <p:cTn id="34" dur="1" fill="hold">
                                          <p:stCondLst>
                                            <p:cond delay="0"/>
                                          </p:stCondLst>
                                        </p:cTn>
                                        <p:tgtEl>
                                          <p:spTgt spid="3">
                                            <p:txEl>
                                              <p:pRg st="0" end="0"/>
                                            </p:txEl>
                                          </p:spTgt>
                                        </p:tgtEl>
                                        <p:attrNameLst>
                                          <p:attrName>style.visibility</p:attrName>
                                        </p:attrNameLst>
                                      </p:cBhvr>
                                      <p:to>
                                        <p:strVal val="visible"/>
                                      </p:to>
                                    </p:set>
                                    <p:anim calcmode="lin" valueType="num">
                                      <p:cBhvr additive="base">
                                        <p:cTn id="3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37" fill="hold">
                            <p:stCondLst>
                              <p:cond delay="4250"/>
                            </p:stCondLst>
                            <p:childTnLst>
                              <p:par>
                                <p:cTn id="38" presetID="2" presetClass="entr" presetSubtype="4" fill="hold" grpId="0" nodeType="afterEffect">
                                  <p:stCondLst>
                                    <p:cond delay="250"/>
                                  </p:stCondLst>
                                  <p:childTnLst>
                                    <p:set>
                                      <p:cBhvr>
                                        <p:cTn id="39" dur="1" fill="hold">
                                          <p:stCondLst>
                                            <p:cond delay="0"/>
                                          </p:stCondLst>
                                        </p:cTn>
                                        <p:tgtEl>
                                          <p:spTgt spid="3">
                                            <p:txEl>
                                              <p:pRg st="1" end="1"/>
                                            </p:txEl>
                                          </p:spTgt>
                                        </p:tgtEl>
                                        <p:attrNameLst>
                                          <p:attrName>style.visibility</p:attrName>
                                        </p:attrNameLst>
                                      </p:cBhvr>
                                      <p:to>
                                        <p:strVal val="visible"/>
                                      </p:to>
                                    </p:set>
                                    <p:anim calcmode="lin" valueType="num">
                                      <p:cBhvr additive="base">
                                        <p:cTn id="4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42" fill="hold">
                            <p:stCondLst>
                              <p:cond delay="5000"/>
                            </p:stCondLst>
                            <p:childTnLst>
                              <p:par>
                                <p:cTn id="43" presetID="2" presetClass="entr" presetSubtype="4" fill="hold" grpId="0" nodeType="afterEffect">
                                  <p:stCondLst>
                                    <p:cond delay="250"/>
                                  </p:stCondLst>
                                  <p:childTnLst>
                                    <p:set>
                                      <p:cBhvr>
                                        <p:cTn id="44" dur="1" fill="hold">
                                          <p:stCondLst>
                                            <p:cond delay="0"/>
                                          </p:stCondLst>
                                        </p:cTn>
                                        <p:tgtEl>
                                          <p:spTgt spid="3">
                                            <p:txEl>
                                              <p:pRg st="2" end="2"/>
                                            </p:txEl>
                                          </p:spTgt>
                                        </p:tgtEl>
                                        <p:attrNameLst>
                                          <p:attrName>style.visibility</p:attrName>
                                        </p:attrNameLst>
                                      </p:cBhvr>
                                      <p:to>
                                        <p:strVal val="visible"/>
                                      </p:to>
                                    </p:set>
                                    <p:anim calcmode="lin" valueType="num">
                                      <p:cBhvr additive="base">
                                        <p:cTn id="4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P spid="3" grpId="0" build="p"/>
      <p:bldP spid="9" grpId="0"/>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a:xfrm>
            <a:off x="1004725" y="1703882"/>
            <a:ext cx="5508218" cy="1325563"/>
          </a:xfrm>
        </p:spPr>
        <p:txBody>
          <a:bodyPr>
            <a:noAutofit/>
          </a:bodyPr>
          <a:lstStyle/>
          <a:p>
            <a:r>
              <a:rPr lang="en-US" sz="6600" dirty="0"/>
              <a:t>THANK </a:t>
            </a:r>
            <a:r>
              <a:rPr lang="en-US" sz="7200" dirty="0"/>
              <a:t>YOU</a:t>
            </a:r>
            <a:r>
              <a:rPr lang="en-US" sz="6600" dirty="0"/>
              <a:t>!</a:t>
            </a:r>
            <a:endParaRPr lang="ru-RU" sz="6600" dirty="0"/>
          </a:p>
        </p:txBody>
      </p:sp>
    </p:spTree>
    <p:extLst>
      <p:ext uri="{BB962C8B-B14F-4D97-AF65-F5344CB8AC3E}">
        <p14:creationId xmlns:p14="http://schemas.microsoft.com/office/powerpoint/2010/main" val="13166635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C1A8D-E693-4704-8E11-5AAB4B40BAEF}"/>
              </a:ext>
            </a:extLst>
          </p:cNvPr>
          <p:cNvSpPr>
            <a:spLocks noGrp="1"/>
          </p:cNvSpPr>
          <p:nvPr>
            <p:ph type="ctrTitle"/>
          </p:nvPr>
        </p:nvSpPr>
        <p:spPr>
          <a:xfrm>
            <a:off x="781987" y="793172"/>
            <a:ext cx="3328375" cy="655621"/>
          </a:xfrm>
        </p:spPr>
        <p:txBody>
          <a:bodyPr/>
          <a:lstStyle/>
          <a:p>
            <a:pPr algn="ctr"/>
            <a:r>
              <a:rPr lang="en-US" dirty="0" smtClean="0"/>
              <a:t>Introduction</a:t>
            </a:r>
            <a:endParaRPr lang="ru-RU" dirty="0"/>
          </a:p>
        </p:txBody>
      </p:sp>
      <p:sp>
        <p:nvSpPr>
          <p:cNvPr id="5" name="Subtitle 4">
            <a:extLst>
              <a:ext uri="{FF2B5EF4-FFF2-40B4-BE49-F238E27FC236}">
                <a16:creationId xmlns:a16="http://schemas.microsoft.com/office/drawing/2014/main" id="{18F92ECC-81D7-46DF-AF27-3388655CE442}"/>
              </a:ext>
            </a:extLst>
          </p:cNvPr>
          <p:cNvSpPr>
            <a:spLocks noGrp="1"/>
          </p:cNvSpPr>
          <p:nvPr>
            <p:ph type="subTitle" idx="1"/>
          </p:nvPr>
        </p:nvSpPr>
        <p:spPr>
          <a:xfrm>
            <a:off x="795772" y="1877051"/>
            <a:ext cx="7105355" cy="2836992"/>
          </a:xfrm>
        </p:spPr>
        <p:txBody>
          <a:bodyPr>
            <a:noAutofit/>
          </a:bodyPr>
          <a:lstStyle/>
          <a:p>
            <a:pPr algn="just"/>
            <a:r>
              <a:rPr lang="en-US" sz="2200" b="0" dirty="0">
                <a:latin typeface="Myanmar Text" panose="020B0502040204020203" pitchFamily="34" charset="0"/>
                <a:cs typeface="Myanmar Text" panose="020B0502040204020203" pitchFamily="34" charset="0"/>
              </a:rPr>
              <a:t>My Hostel is a program developed to help hostel administration to perform record management tasks like adding </a:t>
            </a:r>
            <a:r>
              <a:rPr lang="en-US" sz="2200" b="0" dirty="0">
                <a:latin typeface="Myanmar Text" panose="020B0502040204020203" pitchFamily="34" charset="0"/>
                <a:cs typeface="Myanmar Text" panose="020B0502040204020203" pitchFamily="34" charset="0"/>
              </a:rPr>
              <a:t>new student’s data, modifying existing </a:t>
            </a:r>
            <a:r>
              <a:rPr lang="en-US" sz="2200" b="0" dirty="0">
                <a:latin typeface="Myanmar Text" panose="020B0502040204020203" pitchFamily="34" charset="0"/>
                <a:cs typeface="Myanmar Text" panose="020B0502040204020203" pitchFamily="34" charset="0"/>
              </a:rPr>
              <a:t>student’s data</a:t>
            </a:r>
            <a:r>
              <a:rPr lang="en-US" sz="2200" b="0" dirty="0">
                <a:latin typeface="Myanmar Text" panose="020B0502040204020203" pitchFamily="34" charset="0"/>
                <a:cs typeface="Myanmar Text" panose="020B0502040204020203" pitchFamily="34" charset="0"/>
              </a:rPr>
              <a:t>, deleting student’s data, finding student’s data etc</a:t>
            </a:r>
            <a:r>
              <a:rPr lang="en-US" sz="2200" b="0" dirty="0">
                <a:latin typeface="Myanmar Text" panose="020B0502040204020203" pitchFamily="34" charset="0"/>
                <a:cs typeface="Myanmar Text" panose="020B0502040204020203" pitchFamily="34" charset="0"/>
              </a:rPr>
              <a:t>. </a:t>
            </a:r>
            <a:r>
              <a:rPr lang="en-US" sz="2200" b="0" dirty="0">
                <a:latin typeface="Myanmar Text" panose="020B0502040204020203" pitchFamily="34" charset="0"/>
                <a:cs typeface="Myanmar Text" panose="020B0502040204020203" pitchFamily="34" charset="0"/>
              </a:rPr>
              <a:t>This program would help the hostel administration to keep their student’s data and information in digital form rather than in handwritten documents. It would also assist them to modify and delete the students record as per the need.</a:t>
            </a:r>
          </a:p>
          <a:p>
            <a:pPr algn="just"/>
            <a:endParaRPr lang="ru-RU" sz="2200" b="0" dirty="0">
              <a:latin typeface="Calibri" panose="020F0502020204030204" pitchFamily="34" charset="0"/>
              <a:cs typeface="Myanmar Text" panose="020B0502040204020203" pitchFamily="34" charset="0"/>
            </a:endParaRPr>
          </a:p>
        </p:txBody>
      </p:sp>
      <p:sp>
        <p:nvSpPr>
          <p:cNvPr id="11" name="Footer Placeholder 10">
            <a:extLst>
              <a:ext uri="{FF2B5EF4-FFF2-40B4-BE49-F238E27FC236}">
                <a16:creationId xmlns:a16="http://schemas.microsoft.com/office/drawing/2014/main" id="{1B906A6D-64CC-4021-B842-B0B179AB3E27}"/>
              </a:ext>
            </a:extLst>
          </p:cNvPr>
          <p:cNvSpPr>
            <a:spLocks noGrp="1"/>
          </p:cNvSpPr>
          <p:nvPr>
            <p:ph type="ftr" sz="quarter" idx="11"/>
          </p:nvPr>
        </p:nvSpPr>
        <p:spPr>
          <a:xfrm>
            <a:off x="11248845" y="5816820"/>
            <a:ext cx="943155" cy="365125"/>
          </a:xfrm>
        </p:spPr>
        <p:txBody>
          <a:bodyPr/>
          <a:lstStyle/>
          <a:p>
            <a:pPr algn="r"/>
            <a:r>
              <a:rPr lang="en-US" sz="900" dirty="0" smtClean="0">
                <a:solidFill>
                  <a:schemeClr val="bg1"/>
                </a:solidFill>
                <a:latin typeface="Montserrat SemiBold" panose="00000700000000000000" pitchFamily="50" charset="0"/>
              </a:rPr>
              <a:t>MY HOSTEL</a:t>
            </a:r>
            <a:endParaRPr lang="ru-RU" sz="900" dirty="0">
              <a:solidFill>
                <a:schemeClr val="bg1"/>
              </a:solidFill>
              <a:latin typeface="Montserrat SemiBold" panose="00000700000000000000" pitchFamily="50" charset="0"/>
            </a:endParaRPr>
          </a:p>
        </p:txBody>
      </p:sp>
      <p:sp>
        <p:nvSpPr>
          <p:cNvPr id="12" name="Slide Number Placeholder 11">
            <a:extLst>
              <a:ext uri="{FF2B5EF4-FFF2-40B4-BE49-F238E27FC236}">
                <a16:creationId xmlns:a16="http://schemas.microsoft.com/office/drawing/2014/main" id="{B5E4C005-CB50-4CBB-83F0-3393A7AC6211}"/>
              </a:ext>
            </a:extLst>
          </p:cNvPr>
          <p:cNvSpPr>
            <a:spLocks noGrp="1"/>
          </p:cNvSpPr>
          <p:nvPr>
            <p:ph type="sldNum" sz="quarter" idx="12"/>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228721188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2" presetClass="entr" presetSubtype="4" fill="hold" grpId="0" nodeType="afterEffect">
                                  <p:stCondLst>
                                    <p:cond delay="50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a:xfrm>
            <a:off x="6910024" y="908050"/>
            <a:ext cx="3812611" cy="782639"/>
          </a:xfrm>
        </p:spPr>
        <p:txBody>
          <a:bodyPr/>
          <a:lstStyle/>
          <a:p>
            <a:r>
              <a:rPr lang="en-US" dirty="0" smtClean="0"/>
              <a:t>Objectives</a:t>
            </a:r>
            <a:endParaRPr lang="ru-RU" dirty="0"/>
          </a:p>
        </p:txBody>
      </p: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4"/>
          </p:nvPr>
        </p:nvSpPr>
        <p:spPr>
          <a:xfrm>
            <a:off x="6659592" y="2175480"/>
            <a:ext cx="5350973" cy="3641339"/>
          </a:xfrm>
        </p:spPr>
        <p:txBody>
          <a:bodyPr>
            <a:normAutofit/>
          </a:bodyPr>
          <a:lstStyle/>
          <a:p>
            <a:pPr>
              <a:lnSpc>
                <a:spcPct val="130000"/>
              </a:lnSpc>
            </a:pPr>
            <a:r>
              <a:rPr lang="en-US" sz="1800" dirty="0">
                <a:solidFill>
                  <a:schemeClr val="tx1"/>
                </a:solidFill>
                <a:latin typeface="Noto Sans" panose="020B0502040504020204" pitchFamily="34" charset="0"/>
              </a:rPr>
              <a:t>To help </a:t>
            </a:r>
            <a:r>
              <a:rPr lang="en-US" sz="1800" dirty="0">
                <a:solidFill>
                  <a:schemeClr val="tx1"/>
                </a:solidFill>
                <a:latin typeface="Noto Sans" panose="020B0502040504020204" pitchFamily="34" charset="0"/>
              </a:rPr>
              <a:t>the hostel administration to keep all the details of their students</a:t>
            </a:r>
            <a:r>
              <a:rPr lang="en-US" sz="1800" dirty="0">
                <a:solidFill>
                  <a:schemeClr val="tx1"/>
                </a:solidFill>
                <a:latin typeface="Noto Sans" panose="020B0502040504020204" pitchFamily="34" charset="0"/>
              </a:rPr>
              <a:t>.</a:t>
            </a:r>
          </a:p>
          <a:p>
            <a:pPr>
              <a:lnSpc>
                <a:spcPct val="130000"/>
              </a:lnSpc>
            </a:pPr>
            <a:r>
              <a:rPr lang="en-US" sz="1800" dirty="0">
                <a:solidFill>
                  <a:schemeClr val="tx1"/>
                </a:solidFill>
                <a:latin typeface="Noto Sans" panose="020B0502040504020204" pitchFamily="34" charset="0"/>
              </a:rPr>
              <a:t>To provide </a:t>
            </a:r>
            <a:r>
              <a:rPr lang="en-US" sz="1800" dirty="0">
                <a:solidFill>
                  <a:schemeClr val="tx1"/>
                </a:solidFill>
                <a:latin typeface="Noto Sans" panose="020B0502040504020204" pitchFamily="34" charset="0"/>
              </a:rPr>
              <a:t>them facility to retrive, update or delete record of any student.</a:t>
            </a:r>
          </a:p>
          <a:p>
            <a:pPr>
              <a:lnSpc>
                <a:spcPct val="130000"/>
              </a:lnSpc>
            </a:pPr>
            <a:r>
              <a:rPr lang="en-US" sz="1800" dirty="0">
                <a:solidFill>
                  <a:schemeClr val="tx1"/>
                </a:solidFill>
                <a:latin typeface="Noto Sans" panose="020B0502040504020204" pitchFamily="34" charset="0"/>
              </a:rPr>
              <a:t>To replace </a:t>
            </a:r>
            <a:r>
              <a:rPr lang="en-US" sz="1800" dirty="0">
                <a:solidFill>
                  <a:schemeClr val="tx1"/>
                </a:solidFill>
                <a:latin typeface="Noto Sans" panose="020B0502040504020204" pitchFamily="34" charset="0"/>
              </a:rPr>
              <a:t>the traditional handwritten record keeping practice to digital form.</a:t>
            </a:r>
          </a:p>
          <a:p>
            <a:pPr>
              <a:lnSpc>
                <a:spcPct val="130000"/>
              </a:lnSpc>
            </a:pPr>
            <a:r>
              <a:rPr lang="en-US" sz="1800" dirty="0">
                <a:solidFill>
                  <a:schemeClr val="tx1"/>
                </a:solidFill>
                <a:latin typeface="Noto Sans" panose="020B0502040504020204" pitchFamily="34" charset="0"/>
              </a:rPr>
              <a:t>To help hostel administration in maintaining their students record in organized way.</a:t>
            </a:r>
          </a:p>
          <a:p>
            <a:pPr>
              <a:lnSpc>
                <a:spcPct val="130000"/>
              </a:lnSpc>
            </a:pPr>
            <a:endParaRPr lang="en-US" sz="1800" dirty="0">
              <a:solidFill>
                <a:schemeClr val="tx1"/>
              </a:solidFill>
              <a:latin typeface="Noto Sans" panose="020B0502040504020204" pitchFamily="34" charset="0"/>
            </a:endParaRPr>
          </a:p>
          <a:p>
            <a:pPr>
              <a:lnSpc>
                <a:spcPct val="130000"/>
              </a:lnSpc>
            </a:pPr>
            <a:endParaRPr lang="ru-RU" sz="1800" dirty="0">
              <a:solidFill>
                <a:schemeClr val="tx1"/>
              </a:solidFill>
              <a:latin typeface="Noto Sans" panose="020B0502040504020204" pitchFamily="34" charset="0"/>
            </a:endParaRPr>
          </a:p>
        </p:txBody>
      </p:sp>
      <p:sp>
        <p:nvSpPr>
          <p:cNvPr id="6" name="Footer Placeholder 5">
            <a:extLst>
              <a:ext uri="{FF2B5EF4-FFF2-40B4-BE49-F238E27FC236}">
                <a16:creationId xmlns:a16="http://schemas.microsoft.com/office/drawing/2014/main" id="{983F41B9-CDD2-4DAB-9FE1-AA9A8E082060}"/>
              </a:ext>
            </a:extLst>
          </p:cNvPr>
          <p:cNvSpPr>
            <a:spLocks noGrp="1"/>
          </p:cNvSpPr>
          <p:nvPr>
            <p:ph type="ftr" sz="quarter" idx="11"/>
          </p:nvPr>
        </p:nvSpPr>
        <p:spPr>
          <a:xfrm>
            <a:off x="11283351" y="5816819"/>
            <a:ext cx="908650" cy="365125"/>
          </a:xfrm>
        </p:spPr>
        <p:txBody>
          <a:bodyPr/>
          <a:lstStyle/>
          <a:p>
            <a:pPr algn="r"/>
            <a:r>
              <a:rPr lang="en-US" sz="900" dirty="0" smtClean="0">
                <a:solidFill>
                  <a:schemeClr val="bg1"/>
                </a:solidFill>
                <a:latin typeface="Montserrat SemiBold" panose="00000700000000000000" pitchFamily="50" charset="0"/>
              </a:rPr>
              <a:t>MY HOSTEL</a:t>
            </a:r>
            <a:endParaRPr lang="ru-RU" sz="900" dirty="0">
              <a:solidFill>
                <a:schemeClr val="bg1"/>
              </a:solidFill>
              <a:latin typeface="Montserrat SemiBold" panose="00000700000000000000" pitchFamily="50" charset="0"/>
            </a:endParaRPr>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3</a:t>
            </a:fld>
            <a:endParaRPr lang="ru-RU"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99" t="1048" r="3786" b="3984"/>
          <a:stretch/>
        </p:blipFill>
        <p:spPr>
          <a:xfrm>
            <a:off x="1259457" y="1785668"/>
            <a:ext cx="4158346" cy="3907768"/>
          </a:xfrm>
          <a:prstGeom prst="ellipse">
            <a:avLst/>
          </a:prstGeom>
          <a:ln w="63500" cap="rnd">
            <a:noFill/>
          </a:ln>
          <a:effectLst>
            <a:glow rad="228600">
              <a:schemeClr val="accent3">
                <a:satMod val="175000"/>
                <a:alpha val="40000"/>
              </a:schemeClr>
            </a:glow>
            <a:outerShdw blurRad="50800" dist="38100" dir="2700000" algn="tl" rotWithShape="0">
              <a:prstClr val="black">
                <a:alpha val="40000"/>
              </a:prstClr>
            </a:outerShdw>
          </a:effectLst>
        </p:spPr>
      </p:pic>
    </p:spTree>
    <p:extLst>
      <p:ext uri="{BB962C8B-B14F-4D97-AF65-F5344CB8AC3E}">
        <p14:creationId xmlns:p14="http://schemas.microsoft.com/office/powerpoint/2010/main" val="306689859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6" presetClass="entr" presetSubtype="3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out)">
                                      <p:cBhvr>
                                        <p:cTn id="13" dur="1250"/>
                                        <p:tgtEl>
                                          <p:spTgt spid="9"/>
                                        </p:tgtEl>
                                      </p:cBhvr>
                                    </p:animEffect>
                                  </p:childTnLst>
                                </p:cTn>
                              </p:par>
                            </p:childTnLst>
                          </p:cTn>
                        </p:par>
                        <p:par>
                          <p:cTn id="14" fill="hold">
                            <p:stCondLst>
                              <p:cond delay="1750"/>
                            </p:stCondLst>
                            <p:childTnLst>
                              <p:par>
                                <p:cTn id="15" presetID="50" presetClass="entr" presetSubtype="0" decel="100000" fill="hold" grpId="0" nodeType="after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p:cTn id="17" dur="1250" fill="hold"/>
                                        <p:tgtEl>
                                          <p:spTgt spid="4">
                                            <p:txEl>
                                              <p:pRg st="0" end="0"/>
                                            </p:txEl>
                                          </p:spTgt>
                                        </p:tgtEl>
                                        <p:attrNameLst>
                                          <p:attrName>ppt_w</p:attrName>
                                        </p:attrNameLst>
                                      </p:cBhvr>
                                      <p:tavLst>
                                        <p:tav tm="0">
                                          <p:val>
                                            <p:strVal val="#ppt_w+.3"/>
                                          </p:val>
                                        </p:tav>
                                        <p:tav tm="100000">
                                          <p:val>
                                            <p:strVal val="#ppt_w"/>
                                          </p:val>
                                        </p:tav>
                                      </p:tavLst>
                                    </p:anim>
                                    <p:anim calcmode="lin" valueType="num">
                                      <p:cBhvr>
                                        <p:cTn id="18" dur="125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19" dur="1250"/>
                                        <p:tgtEl>
                                          <p:spTgt spid="4">
                                            <p:txEl>
                                              <p:pRg st="0" end="0"/>
                                            </p:txEl>
                                          </p:spTgt>
                                        </p:tgtEl>
                                      </p:cBhvr>
                                    </p:animEffect>
                                  </p:childTnLst>
                                </p:cTn>
                              </p:par>
                            </p:childTnLst>
                          </p:cTn>
                        </p:par>
                        <p:par>
                          <p:cTn id="20" fill="hold">
                            <p:stCondLst>
                              <p:cond delay="3000"/>
                            </p:stCondLst>
                            <p:childTnLst>
                              <p:par>
                                <p:cTn id="21" presetID="50" presetClass="entr" presetSubtype="0" decel="100000" fill="hold" grpId="0" nodeType="after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p:cTn id="23" dur="1250" fill="hold"/>
                                        <p:tgtEl>
                                          <p:spTgt spid="4">
                                            <p:txEl>
                                              <p:pRg st="1" end="1"/>
                                            </p:txEl>
                                          </p:spTgt>
                                        </p:tgtEl>
                                        <p:attrNameLst>
                                          <p:attrName>ppt_w</p:attrName>
                                        </p:attrNameLst>
                                      </p:cBhvr>
                                      <p:tavLst>
                                        <p:tav tm="0">
                                          <p:val>
                                            <p:strVal val="#ppt_w+.3"/>
                                          </p:val>
                                        </p:tav>
                                        <p:tav tm="100000">
                                          <p:val>
                                            <p:strVal val="#ppt_w"/>
                                          </p:val>
                                        </p:tav>
                                      </p:tavLst>
                                    </p:anim>
                                    <p:anim calcmode="lin" valueType="num">
                                      <p:cBhvr>
                                        <p:cTn id="24" dur="1250" fill="hold"/>
                                        <p:tgtEl>
                                          <p:spTgt spid="4">
                                            <p:txEl>
                                              <p:pRg st="1" end="1"/>
                                            </p:txEl>
                                          </p:spTgt>
                                        </p:tgtEl>
                                        <p:attrNameLst>
                                          <p:attrName>ppt_h</p:attrName>
                                        </p:attrNameLst>
                                      </p:cBhvr>
                                      <p:tavLst>
                                        <p:tav tm="0">
                                          <p:val>
                                            <p:strVal val="#ppt_h"/>
                                          </p:val>
                                        </p:tav>
                                        <p:tav tm="100000">
                                          <p:val>
                                            <p:strVal val="#ppt_h"/>
                                          </p:val>
                                        </p:tav>
                                      </p:tavLst>
                                    </p:anim>
                                    <p:animEffect transition="in" filter="fade">
                                      <p:cBhvr>
                                        <p:cTn id="25" dur="1250"/>
                                        <p:tgtEl>
                                          <p:spTgt spid="4">
                                            <p:txEl>
                                              <p:pRg st="1" end="1"/>
                                            </p:txEl>
                                          </p:spTgt>
                                        </p:tgtEl>
                                      </p:cBhvr>
                                    </p:animEffect>
                                  </p:childTnLst>
                                </p:cTn>
                              </p:par>
                            </p:childTnLst>
                          </p:cTn>
                        </p:par>
                        <p:par>
                          <p:cTn id="26" fill="hold">
                            <p:stCondLst>
                              <p:cond delay="4250"/>
                            </p:stCondLst>
                            <p:childTnLst>
                              <p:par>
                                <p:cTn id="27" presetID="50" presetClass="entr" presetSubtype="0" decel="100000" fill="hold" grpId="0" nodeType="after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 calcmode="lin" valueType="num">
                                      <p:cBhvr>
                                        <p:cTn id="29" dur="1250" fill="hold"/>
                                        <p:tgtEl>
                                          <p:spTgt spid="4">
                                            <p:txEl>
                                              <p:pRg st="2" end="2"/>
                                            </p:txEl>
                                          </p:spTgt>
                                        </p:tgtEl>
                                        <p:attrNameLst>
                                          <p:attrName>ppt_w</p:attrName>
                                        </p:attrNameLst>
                                      </p:cBhvr>
                                      <p:tavLst>
                                        <p:tav tm="0">
                                          <p:val>
                                            <p:strVal val="#ppt_w+.3"/>
                                          </p:val>
                                        </p:tav>
                                        <p:tav tm="100000">
                                          <p:val>
                                            <p:strVal val="#ppt_w"/>
                                          </p:val>
                                        </p:tav>
                                      </p:tavLst>
                                    </p:anim>
                                    <p:anim calcmode="lin" valueType="num">
                                      <p:cBhvr>
                                        <p:cTn id="30" dur="1250" fill="hold"/>
                                        <p:tgtEl>
                                          <p:spTgt spid="4">
                                            <p:txEl>
                                              <p:pRg st="2" end="2"/>
                                            </p:txEl>
                                          </p:spTgt>
                                        </p:tgtEl>
                                        <p:attrNameLst>
                                          <p:attrName>ppt_h</p:attrName>
                                        </p:attrNameLst>
                                      </p:cBhvr>
                                      <p:tavLst>
                                        <p:tav tm="0">
                                          <p:val>
                                            <p:strVal val="#ppt_h"/>
                                          </p:val>
                                        </p:tav>
                                        <p:tav tm="100000">
                                          <p:val>
                                            <p:strVal val="#ppt_h"/>
                                          </p:val>
                                        </p:tav>
                                      </p:tavLst>
                                    </p:anim>
                                    <p:animEffect transition="in" filter="fade">
                                      <p:cBhvr>
                                        <p:cTn id="31" dur="1250"/>
                                        <p:tgtEl>
                                          <p:spTgt spid="4">
                                            <p:txEl>
                                              <p:pRg st="2" end="2"/>
                                            </p:txEl>
                                          </p:spTgt>
                                        </p:tgtEl>
                                      </p:cBhvr>
                                    </p:animEffect>
                                  </p:childTnLst>
                                </p:cTn>
                              </p:par>
                            </p:childTnLst>
                          </p:cTn>
                        </p:par>
                        <p:par>
                          <p:cTn id="32" fill="hold">
                            <p:stCondLst>
                              <p:cond delay="5500"/>
                            </p:stCondLst>
                            <p:childTnLst>
                              <p:par>
                                <p:cTn id="33" presetID="50" presetClass="entr" presetSubtype="0" decel="100000" fill="hold" grpId="0" nodeType="after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 calcmode="lin" valueType="num">
                                      <p:cBhvr>
                                        <p:cTn id="35" dur="1250" fill="hold"/>
                                        <p:tgtEl>
                                          <p:spTgt spid="4">
                                            <p:txEl>
                                              <p:pRg st="3" end="3"/>
                                            </p:txEl>
                                          </p:spTgt>
                                        </p:tgtEl>
                                        <p:attrNameLst>
                                          <p:attrName>ppt_w</p:attrName>
                                        </p:attrNameLst>
                                      </p:cBhvr>
                                      <p:tavLst>
                                        <p:tav tm="0">
                                          <p:val>
                                            <p:strVal val="#ppt_w+.3"/>
                                          </p:val>
                                        </p:tav>
                                        <p:tav tm="100000">
                                          <p:val>
                                            <p:strVal val="#ppt_w"/>
                                          </p:val>
                                        </p:tav>
                                      </p:tavLst>
                                    </p:anim>
                                    <p:anim calcmode="lin" valueType="num">
                                      <p:cBhvr>
                                        <p:cTn id="36" dur="1250" fill="hold"/>
                                        <p:tgtEl>
                                          <p:spTgt spid="4">
                                            <p:txEl>
                                              <p:pRg st="3" end="3"/>
                                            </p:txEl>
                                          </p:spTgt>
                                        </p:tgtEl>
                                        <p:attrNameLst>
                                          <p:attrName>ppt_h</p:attrName>
                                        </p:attrNameLst>
                                      </p:cBhvr>
                                      <p:tavLst>
                                        <p:tav tm="0">
                                          <p:val>
                                            <p:strVal val="#ppt_h"/>
                                          </p:val>
                                        </p:tav>
                                        <p:tav tm="100000">
                                          <p:val>
                                            <p:strVal val="#ppt_h"/>
                                          </p:val>
                                        </p:tav>
                                      </p:tavLst>
                                    </p:anim>
                                    <p:animEffect transition="in" filter="fade">
                                      <p:cBhvr>
                                        <p:cTn id="37" dur="12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Oval 18"/>
          <p:cNvSpPr/>
          <p:nvPr/>
        </p:nvSpPr>
        <p:spPr>
          <a:xfrm>
            <a:off x="10886946" y="5797683"/>
            <a:ext cx="384263" cy="384263"/>
          </a:xfrm>
          <a:prstGeom prst="ellipse">
            <a:avLst/>
          </a:prstGeom>
          <a:solidFill>
            <a:srgbClr val="008EDC"/>
          </a:solidFill>
          <a:ln w="12700" cap="flat">
            <a:noFill/>
            <a:prstDash val="solid"/>
            <a:miter/>
          </a:ln>
        </p:spPr>
        <p:txBody>
          <a:bodyPr rtlCol="0" anchor="ctr"/>
          <a:lstStyle/>
          <a:p>
            <a:pPr algn="l"/>
            <a:endParaRPr lang="en-US"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4</a:t>
            </a:fld>
            <a:endParaRPr lang="ru-RU" dirty="0"/>
          </a:p>
        </p:txBody>
      </p:sp>
      <p:sp>
        <p:nvSpPr>
          <p:cNvPr id="7" name="Text Placeholder 6"/>
          <p:cNvSpPr>
            <a:spLocks noGrp="1"/>
          </p:cNvSpPr>
          <p:nvPr>
            <p:ph type="body" sz="quarter" idx="17"/>
          </p:nvPr>
        </p:nvSpPr>
        <p:spPr>
          <a:xfrm>
            <a:off x="812290" y="1364291"/>
            <a:ext cx="2603770" cy="354276"/>
          </a:xfrm>
        </p:spPr>
        <p:txBody>
          <a:bodyPr>
            <a:noAutofit/>
          </a:bodyPr>
          <a:lstStyle/>
          <a:p>
            <a:r>
              <a:rPr lang="en-US" sz="2000" dirty="0">
                <a:solidFill>
                  <a:schemeClr val="tx2"/>
                </a:solidFill>
                <a:latin typeface="Montserrat SemiBold" panose="00000700000000000000" pitchFamily="50" charset="0"/>
              </a:rPr>
              <a:t>1. Admin Login</a:t>
            </a:r>
          </a:p>
        </p:txBody>
      </p:sp>
      <p:sp>
        <p:nvSpPr>
          <p:cNvPr id="10" name="TextBox 9"/>
          <p:cNvSpPr txBox="1"/>
          <p:nvPr/>
        </p:nvSpPr>
        <p:spPr>
          <a:xfrm>
            <a:off x="1048363" y="1807170"/>
            <a:ext cx="9424105" cy="923330"/>
          </a:xfrm>
          <a:prstGeom prst="rect">
            <a:avLst/>
          </a:prstGeom>
          <a:noFill/>
        </p:spPr>
        <p:txBody>
          <a:bodyPr wrap="square" rtlCol="0">
            <a:spAutoFit/>
          </a:bodyPr>
          <a:lstStyle/>
          <a:p>
            <a:pPr algn="just"/>
            <a:r>
              <a:rPr lang="en-US" dirty="0">
                <a:latin typeface="Myanmar Text" panose="020B0502040204020203" pitchFamily="34" charset="0"/>
                <a:cs typeface="Myanmar Text" panose="020B0502040204020203" pitchFamily="34" charset="0"/>
              </a:rPr>
              <a:t>The program starts with an admin login page which asks for password. If user enters correct password then program proceeds to main menu. Otherwise, it asks to re-enter password. </a:t>
            </a:r>
            <a:r>
              <a:rPr lang="en-US" dirty="0">
                <a:latin typeface="Myanmar Text" panose="020B0502040204020203" pitchFamily="34" charset="0"/>
                <a:cs typeface="Myanmar Text" panose="020B0502040204020203" pitchFamily="34" charset="0"/>
              </a:rPr>
              <a:t>Beep sound </a:t>
            </a:r>
            <a:r>
              <a:rPr lang="en-US" dirty="0" smtClean="0">
                <a:latin typeface="Myanmar Text" panose="020B0502040204020203" pitchFamily="34" charset="0"/>
                <a:cs typeface="Myanmar Text" panose="020B0502040204020203" pitchFamily="34" charset="0"/>
              </a:rPr>
              <a:t>is played </a:t>
            </a:r>
            <a:r>
              <a:rPr lang="en-US" dirty="0">
                <a:latin typeface="Myanmar Text" panose="020B0502040204020203" pitchFamily="34" charset="0"/>
                <a:cs typeface="Myanmar Text" panose="020B0502040204020203" pitchFamily="34" charset="0"/>
              </a:rPr>
              <a:t>if the user enters incorrect </a:t>
            </a:r>
            <a:r>
              <a:rPr lang="en-US" dirty="0" smtClean="0">
                <a:latin typeface="Myanmar Text" panose="020B0502040204020203" pitchFamily="34" charset="0"/>
                <a:cs typeface="Myanmar Text" panose="020B0502040204020203" pitchFamily="34" charset="0"/>
              </a:rPr>
              <a:t>password. </a:t>
            </a:r>
            <a:endParaRPr lang="en-US" dirty="0">
              <a:latin typeface="Myanmar Text" panose="020B0502040204020203" pitchFamily="34" charset="0"/>
              <a:cs typeface="Myanmar Text" panose="020B0502040204020203" pitchFamily="34" charset="0"/>
            </a:endParaRPr>
          </a:p>
        </p:txBody>
      </p:sp>
      <p:sp>
        <p:nvSpPr>
          <p:cNvPr id="15" name="Text Placeholder 6"/>
          <p:cNvSpPr>
            <a:spLocks noGrp="1"/>
          </p:cNvSpPr>
          <p:nvPr>
            <p:ph type="body" sz="quarter" idx="17"/>
          </p:nvPr>
        </p:nvSpPr>
        <p:spPr>
          <a:xfrm>
            <a:off x="812290" y="2872322"/>
            <a:ext cx="2084005" cy="354276"/>
          </a:xfrm>
        </p:spPr>
        <p:txBody>
          <a:bodyPr>
            <a:noAutofit/>
          </a:bodyPr>
          <a:lstStyle/>
          <a:p>
            <a:r>
              <a:rPr lang="en-US" sz="2000" dirty="0">
                <a:solidFill>
                  <a:schemeClr val="tx2"/>
                </a:solidFill>
                <a:latin typeface="Montserrat SemiBold" panose="00000700000000000000" pitchFamily="50" charset="0"/>
              </a:rPr>
              <a:t>2. Main Menu</a:t>
            </a:r>
          </a:p>
        </p:txBody>
      </p:sp>
      <p:sp>
        <p:nvSpPr>
          <p:cNvPr id="16" name="TextBox 15"/>
          <p:cNvSpPr txBox="1"/>
          <p:nvPr/>
        </p:nvSpPr>
        <p:spPr>
          <a:xfrm>
            <a:off x="1048363" y="3368420"/>
            <a:ext cx="9424105" cy="2952090"/>
          </a:xfrm>
          <a:prstGeom prst="rect">
            <a:avLst/>
          </a:prstGeom>
          <a:noFill/>
        </p:spPr>
        <p:txBody>
          <a:bodyPr wrap="square" rtlCol="0">
            <a:spAutoFit/>
          </a:bodyPr>
          <a:lstStyle/>
          <a:p>
            <a:pPr algn="just">
              <a:spcAft>
                <a:spcPts val="100"/>
              </a:spcAft>
            </a:pPr>
            <a:r>
              <a:rPr lang="en-US" dirty="0">
                <a:latin typeface="Myanmar Text" panose="020B0502040204020203" pitchFamily="34" charset="0"/>
                <a:cs typeface="Myanmar Text" panose="020B0502040204020203" pitchFamily="34" charset="0"/>
              </a:rPr>
              <a:t>After successful login, our </a:t>
            </a:r>
            <a:r>
              <a:rPr lang="en-US" dirty="0" smtClean="0">
                <a:latin typeface="Myanmar Text" panose="020B0502040204020203" pitchFamily="34" charset="0"/>
                <a:cs typeface="Myanmar Text" panose="020B0502040204020203" pitchFamily="34" charset="0"/>
              </a:rPr>
              <a:t>program shows the </a:t>
            </a:r>
            <a:r>
              <a:rPr lang="en-US" dirty="0">
                <a:latin typeface="Myanmar Text" panose="020B0502040204020203" pitchFamily="34" charset="0"/>
                <a:cs typeface="Myanmar Text" panose="020B0502040204020203" pitchFamily="34" charset="0"/>
              </a:rPr>
              <a:t>main menu of list of tasks admin can perform. </a:t>
            </a:r>
            <a:r>
              <a:rPr lang="en-US" dirty="0">
                <a:latin typeface="Myanmar Text" panose="020B0502040204020203" pitchFamily="34" charset="0"/>
                <a:cs typeface="Myanmar Text" panose="020B0502040204020203" pitchFamily="34" charset="0"/>
              </a:rPr>
              <a:t>Admin can do anything from the list by entering the corresponding index of the desired task to be performed. </a:t>
            </a:r>
            <a:r>
              <a:rPr lang="en-US" dirty="0">
                <a:latin typeface="Myanmar Text" panose="020B0502040204020203" pitchFamily="34" charset="0"/>
                <a:cs typeface="Myanmar Text" panose="020B0502040204020203" pitchFamily="34" charset="0"/>
              </a:rPr>
              <a:t>The list contains following actions which are </a:t>
            </a:r>
            <a:r>
              <a:rPr lang="en-US" dirty="0" smtClean="0">
                <a:latin typeface="Myanmar Text" panose="020B0502040204020203" pitchFamily="34" charset="0"/>
                <a:cs typeface="Myanmar Text" panose="020B0502040204020203" pitchFamily="34" charset="0"/>
              </a:rPr>
              <a:t>:</a:t>
            </a:r>
          </a:p>
          <a:p>
            <a:pPr marL="342900" indent="-342900" algn="just">
              <a:spcAft>
                <a:spcPts val="100"/>
              </a:spcAft>
              <a:buFont typeface="+mj-lt"/>
              <a:buAutoNum type="arabicPeriod"/>
            </a:pPr>
            <a:r>
              <a:rPr lang="en-US" dirty="0" smtClean="0">
                <a:solidFill>
                  <a:schemeClr val="accent6">
                    <a:lumMod val="50000"/>
                  </a:schemeClr>
                </a:solidFill>
                <a:latin typeface="Myanmar Text" panose="020B0502040204020203" pitchFamily="34" charset="0"/>
                <a:cs typeface="Myanmar Text" panose="020B0502040204020203" pitchFamily="34" charset="0"/>
              </a:rPr>
              <a:t>Student Registration</a:t>
            </a:r>
          </a:p>
          <a:p>
            <a:pPr marL="342900" indent="-342900" algn="just">
              <a:spcAft>
                <a:spcPts val="100"/>
              </a:spcAft>
              <a:buFont typeface="+mj-lt"/>
              <a:buAutoNum type="arabicPeriod"/>
            </a:pPr>
            <a:r>
              <a:rPr lang="en-US" dirty="0" smtClean="0">
                <a:solidFill>
                  <a:schemeClr val="accent6">
                    <a:lumMod val="50000"/>
                  </a:schemeClr>
                </a:solidFill>
                <a:latin typeface="Myanmar Text" panose="020B0502040204020203" pitchFamily="34" charset="0"/>
                <a:cs typeface="Myanmar Text" panose="020B0502040204020203" pitchFamily="34" charset="0"/>
              </a:rPr>
              <a:t>View All Student Details</a:t>
            </a:r>
          </a:p>
          <a:p>
            <a:pPr marL="342900" indent="-342900" algn="just">
              <a:spcAft>
                <a:spcPts val="100"/>
              </a:spcAft>
              <a:buFont typeface="+mj-lt"/>
              <a:buAutoNum type="arabicPeriod"/>
            </a:pPr>
            <a:r>
              <a:rPr lang="en-US" dirty="0" smtClean="0">
                <a:solidFill>
                  <a:schemeClr val="accent6">
                    <a:lumMod val="50000"/>
                  </a:schemeClr>
                </a:solidFill>
                <a:latin typeface="Myanmar Text" panose="020B0502040204020203" pitchFamily="34" charset="0"/>
                <a:cs typeface="Myanmar Text" panose="020B0502040204020203" pitchFamily="34" charset="0"/>
              </a:rPr>
              <a:t>Search Student Details</a:t>
            </a:r>
          </a:p>
          <a:p>
            <a:pPr marL="342900" indent="-342900" algn="just">
              <a:spcAft>
                <a:spcPts val="100"/>
              </a:spcAft>
              <a:buFont typeface="+mj-lt"/>
              <a:buAutoNum type="arabicPeriod"/>
            </a:pPr>
            <a:r>
              <a:rPr lang="en-US" dirty="0" smtClean="0">
                <a:solidFill>
                  <a:schemeClr val="accent6">
                    <a:lumMod val="50000"/>
                  </a:schemeClr>
                </a:solidFill>
                <a:latin typeface="Myanmar Text" panose="020B0502040204020203" pitchFamily="34" charset="0"/>
                <a:cs typeface="Myanmar Text" panose="020B0502040204020203" pitchFamily="34" charset="0"/>
              </a:rPr>
              <a:t>Student Access</a:t>
            </a:r>
          </a:p>
          <a:p>
            <a:pPr marL="342900" indent="-342900" algn="just">
              <a:spcAft>
                <a:spcPts val="100"/>
              </a:spcAft>
              <a:buFont typeface="+mj-lt"/>
              <a:buAutoNum type="arabicPeriod"/>
            </a:pPr>
            <a:r>
              <a:rPr lang="en-US" dirty="0" smtClean="0">
                <a:solidFill>
                  <a:schemeClr val="accent6">
                    <a:lumMod val="50000"/>
                  </a:schemeClr>
                </a:solidFill>
                <a:latin typeface="Myanmar Text" panose="020B0502040204020203" pitchFamily="34" charset="0"/>
                <a:cs typeface="Myanmar Text" panose="020B0502040204020203" pitchFamily="34" charset="0"/>
              </a:rPr>
              <a:t>Update Student Details</a:t>
            </a:r>
          </a:p>
          <a:p>
            <a:pPr marL="342900" indent="-342900" algn="just">
              <a:spcAft>
                <a:spcPts val="100"/>
              </a:spcAft>
              <a:buFont typeface="+mj-lt"/>
              <a:buAutoNum type="arabicPeriod"/>
            </a:pPr>
            <a:r>
              <a:rPr lang="en-US" dirty="0" smtClean="0">
                <a:solidFill>
                  <a:schemeClr val="accent6">
                    <a:lumMod val="50000"/>
                  </a:schemeClr>
                </a:solidFill>
                <a:latin typeface="Myanmar Text" panose="020B0502040204020203" pitchFamily="34" charset="0"/>
                <a:cs typeface="Myanmar Text" panose="020B0502040204020203" pitchFamily="34" charset="0"/>
              </a:rPr>
              <a:t>Delete Student Details</a:t>
            </a:r>
          </a:p>
          <a:p>
            <a:pPr marL="342900" indent="-342900" algn="just">
              <a:spcAft>
                <a:spcPts val="100"/>
              </a:spcAft>
              <a:buFont typeface="+mj-lt"/>
              <a:buAutoNum type="arabicPeriod"/>
            </a:pPr>
            <a:r>
              <a:rPr lang="en-US" dirty="0" smtClean="0">
                <a:solidFill>
                  <a:schemeClr val="accent6">
                    <a:lumMod val="50000"/>
                  </a:schemeClr>
                </a:solidFill>
                <a:latin typeface="Myanmar Text" panose="020B0502040204020203" pitchFamily="34" charset="0"/>
                <a:cs typeface="Myanmar Text" panose="020B0502040204020203" pitchFamily="34" charset="0"/>
              </a:rPr>
              <a:t>Exit</a:t>
            </a:r>
            <a:endParaRPr lang="en-US" dirty="0">
              <a:solidFill>
                <a:schemeClr val="accent6">
                  <a:lumMod val="50000"/>
                </a:schemeClr>
              </a:solidFill>
              <a:latin typeface="Myanmar Text" panose="020B0502040204020203" pitchFamily="34" charset="0"/>
              <a:cs typeface="Myanmar Text" panose="020B0502040204020203" pitchFamily="34" charset="0"/>
            </a:endParaRPr>
          </a:p>
        </p:txBody>
      </p:sp>
      <p:sp>
        <p:nvSpPr>
          <p:cNvPr id="17" name="Title 1">
            <a:extLst>
              <a:ext uri="{FF2B5EF4-FFF2-40B4-BE49-F238E27FC236}">
                <a16:creationId xmlns:a16="http://schemas.microsoft.com/office/drawing/2014/main" id="{64F79B87-4AA7-436A-A28E-213168C1C67B}"/>
              </a:ext>
            </a:extLst>
          </p:cNvPr>
          <p:cNvSpPr>
            <a:spLocks noGrp="1"/>
          </p:cNvSpPr>
          <p:nvPr>
            <p:ph type="title"/>
          </p:nvPr>
        </p:nvSpPr>
        <p:spPr>
          <a:xfrm>
            <a:off x="812291" y="457715"/>
            <a:ext cx="4503295" cy="782638"/>
          </a:xfrm>
        </p:spPr>
        <p:txBody>
          <a:bodyPr/>
          <a:lstStyle/>
          <a:p>
            <a:r>
              <a:rPr lang="en-US" dirty="0" smtClean="0"/>
              <a:t>Methodology</a:t>
            </a:r>
            <a:endParaRPr lang="ru-RU" dirty="0"/>
          </a:p>
        </p:txBody>
      </p:sp>
      <p:sp>
        <p:nvSpPr>
          <p:cNvPr id="12" name="Rounded Rectangle 11"/>
          <p:cNvSpPr/>
          <p:nvPr/>
        </p:nvSpPr>
        <p:spPr>
          <a:xfrm>
            <a:off x="812291" y="1171844"/>
            <a:ext cx="3386594" cy="49405"/>
          </a:xfrm>
          <a:prstGeom prst="roundRect">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US"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1209" y="5693435"/>
            <a:ext cx="920791" cy="638353"/>
          </a:xfrm>
          <a:prstGeom prst="rect">
            <a:avLst/>
          </a:prstGeom>
        </p:spPr>
      </p:pic>
    </p:spTree>
    <p:extLst>
      <p:ext uri="{BB962C8B-B14F-4D97-AF65-F5344CB8AC3E}">
        <p14:creationId xmlns:p14="http://schemas.microsoft.com/office/powerpoint/2010/main" val="20235355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strVal val="#ppt_w+.3"/>
                                          </p:val>
                                        </p:tav>
                                        <p:tav tm="100000">
                                          <p:val>
                                            <p:strVal val="#ppt_w"/>
                                          </p:val>
                                        </p:tav>
                                      </p:tavLst>
                                    </p:anim>
                                    <p:anim calcmode="lin" valueType="num">
                                      <p:cBhvr>
                                        <p:cTn id="8" dur="1000" fill="hold"/>
                                        <p:tgtEl>
                                          <p:spTgt spid="17"/>
                                        </p:tgtEl>
                                        <p:attrNameLst>
                                          <p:attrName>ppt_h</p:attrName>
                                        </p:attrNameLst>
                                      </p:cBhvr>
                                      <p:tavLst>
                                        <p:tav tm="0">
                                          <p:val>
                                            <p:strVal val="#ppt_h"/>
                                          </p:val>
                                        </p:tav>
                                        <p:tav tm="100000">
                                          <p:val>
                                            <p:strVal val="#ppt_h"/>
                                          </p:val>
                                        </p:tav>
                                      </p:tavLst>
                                    </p:anim>
                                    <p:animEffect transition="in" filter="fade">
                                      <p:cBhvr>
                                        <p:cTn id="9" dur="1000"/>
                                        <p:tgtEl>
                                          <p:spTgt spid="17"/>
                                        </p:tgtEl>
                                      </p:cBhvr>
                                    </p:animEffect>
                                  </p:childTnLst>
                                </p:cTn>
                              </p:par>
                            </p:childTnLst>
                          </p:cTn>
                        </p:par>
                        <p:par>
                          <p:cTn id="10" fill="hold">
                            <p:stCondLst>
                              <p:cond delay="1000"/>
                            </p:stCondLst>
                            <p:childTnLst>
                              <p:par>
                                <p:cTn id="11" presetID="50" presetClass="entr" presetSubtype="0" decel="10000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strVal val="#ppt_w+.3"/>
                                          </p:val>
                                        </p:tav>
                                        <p:tav tm="100000">
                                          <p:val>
                                            <p:strVal val="#ppt_w"/>
                                          </p:val>
                                        </p:tav>
                                      </p:tavLst>
                                    </p:anim>
                                    <p:anim calcmode="lin" valueType="num">
                                      <p:cBhvr>
                                        <p:cTn id="14" dur="1000" fill="hold"/>
                                        <p:tgtEl>
                                          <p:spTgt spid="12"/>
                                        </p:tgtEl>
                                        <p:attrNameLst>
                                          <p:attrName>ppt_h</p:attrName>
                                        </p:attrNameLst>
                                      </p:cBhvr>
                                      <p:tavLst>
                                        <p:tav tm="0">
                                          <p:val>
                                            <p:strVal val="#ppt_h"/>
                                          </p:val>
                                        </p:tav>
                                        <p:tav tm="100000">
                                          <p:val>
                                            <p:strVal val="#ppt_h"/>
                                          </p:val>
                                        </p:tav>
                                      </p:tavLst>
                                    </p:anim>
                                    <p:animEffect transition="in" filter="fade">
                                      <p:cBhvr>
                                        <p:cTn id="15" dur="1000"/>
                                        <p:tgtEl>
                                          <p:spTgt spid="12"/>
                                        </p:tgtEl>
                                      </p:cBhvr>
                                    </p:animEffect>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750"/>
                                        <p:tgtEl>
                                          <p:spTgt spid="7">
                                            <p:txEl>
                                              <p:pRg st="0" end="0"/>
                                            </p:txEl>
                                          </p:spTgt>
                                        </p:tgtEl>
                                      </p:cBhvr>
                                    </p:animEffect>
                                    <p:anim calcmode="lin" valueType="num">
                                      <p:cBhvr>
                                        <p:cTn id="20" dur="75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1" dur="75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2750"/>
                            </p:stCondLst>
                            <p:childTnLst>
                              <p:par>
                                <p:cTn id="23" presetID="42" presetClass="entr" presetSubtype="0" fill="hold" grpId="0" nodeType="afterEffect">
                                  <p:stCondLst>
                                    <p:cond delay="25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750"/>
                                        <p:tgtEl>
                                          <p:spTgt spid="10"/>
                                        </p:tgtEl>
                                      </p:cBhvr>
                                    </p:animEffect>
                                    <p:anim calcmode="lin" valueType="num">
                                      <p:cBhvr>
                                        <p:cTn id="26" dur="750" fill="hold"/>
                                        <p:tgtEl>
                                          <p:spTgt spid="10"/>
                                        </p:tgtEl>
                                        <p:attrNameLst>
                                          <p:attrName>ppt_x</p:attrName>
                                        </p:attrNameLst>
                                      </p:cBhvr>
                                      <p:tavLst>
                                        <p:tav tm="0">
                                          <p:val>
                                            <p:strVal val="#ppt_x"/>
                                          </p:val>
                                        </p:tav>
                                        <p:tav tm="100000">
                                          <p:val>
                                            <p:strVal val="#ppt_x"/>
                                          </p:val>
                                        </p:tav>
                                      </p:tavLst>
                                    </p:anim>
                                    <p:anim calcmode="lin" valueType="num">
                                      <p:cBhvr>
                                        <p:cTn id="27" dur="75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3750"/>
                            </p:stCondLst>
                            <p:childTnLst>
                              <p:par>
                                <p:cTn id="29" presetID="47" presetClass="entr" presetSubtype="0" fill="hold" grpId="0" nodeType="afterEffect">
                                  <p:stCondLst>
                                    <p:cond delay="250"/>
                                  </p:stCondLst>
                                  <p:childTnLst>
                                    <p:set>
                                      <p:cBhvr>
                                        <p:cTn id="30" dur="1" fill="hold">
                                          <p:stCondLst>
                                            <p:cond delay="0"/>
                                          </p:stCondLst>
                                        </p:cTn>
                                        <p:tgtEl>
                                          <p:spTgt spid="15">
                                            <p:txEl>
                                              <p:pRg st="0" end="0"/>
                                            </p:txEl>
                                          </p:spTgt>
                                        </p:tgtEl>
                                        <p:attrNameLst>
                                          <p:attrName>style.visibility</p:attrName>
                                        </p:attrNameLst>
                                      </p:cBhvr>
                                      <p:to>
                                        <p:strVal val="visible"/>
                                      </p:to>
                                    </p:set>
                                    <p:animEffect transition="in" filter="fade">
                                      <p:cBhvr>
                                        <p:cTn id="31" dur="750"/>
                                        <p:tgtEl>
                                          <p:spTgt spid="15">
                                            <p:txEl>
                                              <p:pRg st="0" end="0"/>
                                            </p:txEl>
                                          </p:spTgt>
                                        </p:tgtEl>
                                      </p:cBhvr>
                                    </p:animEffect>
                                    <p:anim calcmode="lin" valueType="num">
                                      <p:cBhvr>
                                        <p:cTn id="32" dur="75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33" dur="75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par>
                          <p:cTn id="34" fill="hold">
                            <p:stCondLst>
                              <p:cond delay="4750"/>
                            </p:stCondLst>
                            <p:childTnLst>
                              <p:par>
                                <p:cTn id="35" presetID="42" presetClass="entr" presetSubtype="0" fill="hold" grpId="0" nodeType="afterEffect">
                                  <p:stCondLst>
                                    <p:cond delay="25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750"/>
                                        <p:tgtEl>
                                          <p:spTgt spid="16"/>
                                        </p:tgtEl>
                                      </p:cBhvr>
                                    </p:animEffect>
                                    <p:anim calcmode="lin" valueType="num">
                                      <p:cBhvr>
                                        <p:cTn id="38" dur="750" fill="hold"/>
                                        <p:tgtEl>
                                          <p:spTgt spid="16"/>
                                        </p:tgtEl>
                                        <p:attrNameLst>
                                          <p:attrName>ppt_x</p:attrName>
                                        </p:attrNameLst>
                                      </p:cBhvr>
                                      <p:tavLst>
                                        <p:tav tm="0">
                                          <p:val>
                                            <p:strVal val="#ppt_x"/>
                                          </p:val>
                                        </p:tav>
                                        <p:tav tm="100000">
                                          <p:val>
                                            <p:strVal val="#ppt_x"/>
                                          </p:val>
                                        </p:tav>
                                      </p:tavLst>
                                    </p:anim>
                                    <p:anim calcmode="lin" valueType="num">
                                      <p:cBhvr>
                                        <p:cTn id="39"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p:bldP spid="15" grpId="0" build="p"/>
      <p:bldP spid="16" grpId="0"/>
      <p:bldP spid="17"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Oval 18"/>
          <p:cNvSpPr/>
          <p:nvPr/>
        </p:nvSpPr>
        <p:spPr>
          <a:xfrm>
            <a:off x="10886946" y="5797683"/>
            <a:ext cx="384263" cy="384263"/>
          </a:xfrm>
          <a:prstGeom prst="ellipse">
            <a:avLst/>
          </a:prstGeom>
          <a:solidFill>
            <a:srgbClr val="008EDC"/>
          </a:solidFill>
          <a:ln w="12700" cap="flat">
            <a:noFill/>
            <a:prstDash val="solid"/>
            <a:miter/>
          </a:ln>
        </p:spPr>
        <p:txBody>
          <a:bodyPr rtlCol="0" anchor="ctr"/>
          <a:lstStyle/>
          <a:p>
            <a:pPr algn="l"/>
            <a:endParaRPr lang="en-US"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5</a:t>
            </a:fld>
            <a:endParaRPr lang="ru-RU" dirty="0"/>
          </a:p>
        </p:txBody>
      </p:sp>
      <p:sp>
        <p:nvSpPr>
          <p:cNvPr id="7" name="Text Placeholder 6"/>
          <p:cNvSpPr>
            <a:spLocks noGrp="1"/>
          </p:cNvSpPr>
          <p:nvPr>
            <p:ph type="body" sz="quarter" idx="17"/>
          </p:nvPr>
        </p:nvSpPr>
        <p:spPr>
          <a:xfrm>
            <a:off x="812290" y="1364291"/>
            <a:ext cx="3682072" cy="354276"/>
          </a:xfrm>
        </p:spPr>
        <p:txBody>
          <a:bodyPr>
            <a:noAutofit/>
          </a:bodyPr>
          <a:lstStyle/>
          <a:p>
            <a:r>
              <a:rPr lang="en-US" sz="2000" dirty="0" smtClean="0">
                <a:solidFill>
                  <a:schemeClr val="tx2"/>
                </a:solidFill>
                <a:latin typeface="Montserrat SemiBold" panose="00000700000000000000" pitchFamily="50" charset="0"/>
              </a:rPr>
              <a:t>2.1 Student Registration</a:t>
            </a:r>
            <a:endParaRPr lang="en-US" sz="2000" dirty="0">
              <a:solidFill>
                <a:schemeClr val="tx2"/>
              </a:solidFill>
              <a:latin typeface="Montserrat SemiBold" panose="00000700000000000000" pitchFamily="50" charset="0"/>
            </a:endParaRPr>
          </a:p>
        </p:txBody>
      </p:sp>
      <p:sp>
        <p:nvSpPr>
          <p:cNvPr id="10" name="TextBox 9"/>
          <p:cNvSpPr txBox="1"/>
          <p:nvPr/>
        </p:nvSpPr>
        <p:spPr>
          <a:xfrm>
            <a:off x="1048361" y="1842505"/>
            <a:ext cx="9424105" cy="2862322"/>
          </a:xfrm>
          <a:prstGeom prst="rect">
            <a:avLst/>
          </a:prstGeom>
          <a:noFill/>
        </p:spPr>
        <p:txBody>
          <a:bodyPr wrap="square" rtlCol="0">
            <a:spAutoFit/>
          </a:bodyPr>
          <a:lstStyle/>
          <a:p>
            <a:r>
              <a:rPr lang="en-US" dirty="0">
                <a:latin typeface="Myanmar Text" panose="020B0502040204020203" pitchFamily="34" charset="0"/>
                <a:cs typeface="Myanmar Text" panose="020B0502040204020203" pitchFamily="34" charset="0"/>
              </a:rPr>
              <a:t>Student Registration adds the details of new student. The program asks the admin to enter following details of students:</a:t>
            </a:r>
          </a:p>
          <a:p>
            <a:pPr marL="285750" lvl="0" indent="-285750">
              <a:buFont typeface="Arial" panose="020B0604020202020204" pitchFamily="34" charset="0"/>
              <a:buChar char="•"/>
            </a:pPr>
            <a:r>
              <a:rPr lang="en-US" dirty="0">
                <a:solidFill>
                  <a:schemeClr val="accent6">
                    <a:lumMod val="50000"/>
                  </a:schemeClr>
                </a:solidFill>
                <a:latin typeface="Myanmar Text" panose="020B0502040204020203" pitchFamily="34" charset="0"/>
                <a:cs typeface="Myanmar Text" panose="020B0502040204020203" pitchFamily="34" charset="0"/>
              </a:rPr>
              <a:t>Form/Student No.</a:t>
            </a:r>
          </a:p>
          <a:p>
            <a:pPr marL="285750" lvl="0" indent="-285750">
              <a:buFont typeface="Arial" panose="020B0604020202020204" pitchFamily="34" charset="0"/>
              <a:buChar char="•"/>
            </a:pPr>
            <a:r>
              <a:rPr lang="en-US" dirty="0">
                <a:solidFill>
                  <a:schemeClr val="accent6">
                    <a:lumMod val="50000"/>
                  </a:schemeClr>
                </a:solidFill>
                <a:latin typeface="Myanmar Text" panose="020B0502040204020203" pitchFamily="34" charset="0"/>
                <a:cs typeface="Myanmar Text" panose="020B0502040204020203" pitchFamily="34" charset="0"/>
              </a:rPr>
              <a:t>Name</a:t>
            </a:r>
          </a:p>
          <a:p>
            <a:pPr marL="285750" lvl="0" indent="-285750">
              <a:buFont typeface="Arial" panose="020B0604020202020204" pitchFamily="34" charset="0"/>
              <a:buChar char="•"/>
            </a:pPr>
            <a:r>
              <a:rPr lang="en-US" dirty="0">
                <a:solidFill>
                  <a:schemeClr val="accent6">
                    <a:lumMod val="50000"/>
                  </a:schemeClr>
                </a:solidFill>
                <a:latin typeface="Myanmar Text" panose="020B0502040204020203" pitchFamily="34" charset="0"/>
                <a:cs typeface="Myanmar Text" panose="020B0502040204020203" pitchFamily="34" charset="0"/>
              </a:rPr>
              <a:t>Mobile No.</a:t>
            </a:r>
          </a:p>
          <a:p>
            <a:pPr marL="285750" lvl="0" indent="-285750">
              <a:buFont typeface="Arial" panose="020B0604020202020204" pitchFamily="34" charset="0"/>
              <a:buChar char="•"/>
            </a:pPr>
            <a:r>
              <a:rPr lang="en-US" dirty="0">
                <a:solidFill>
                  <a:schemeClr val="accent6">
                    <a:lumMod val="50000"/>
                  </a:schemeClr>
                </a:solidFill>
                <a:latin typeface="Myanmar Text" panose="020B0502040204020203" pitchFamily="34" charset="0"/>
                <a:cs typeface="Myanmar Text" panose="020B0502040204020203" pitchFamily="34" charset="0"/>
              </a:rPr>
              <a:t>School/College</a:t>
            </a:r>
          </a:p>
          <a:p>
            <a:pPr marL="285750" lvl="0" indent="-285750">
              <a:buFont typeface="Arial" panose="020B0604020202020204" pitchFamily="34" charset="0"/>
              <a:buChar char="•"/>
            </a:pPr>
            <a:r>
              <a:rPr lang="en-US" dirty="0">
                <a:solidFill>
                  <a:schemeClr val="accent6">
                    <a:lumMod val="50000"/>
                  </a:schemeClr>
                </a:solidFill>
                <a:latin typeface="Myanmar Text" panose="020B0502040204020203" pitchFamily="34" charset="0"/>
                <a:cs typeface="Myanmar Text" panose="020B0502040204020203" pitchFamily="34" charset="0"/>
              </a:rPr>
              <a:t>Guardian Name</a:t>
            </a:r>
          </a:p>
          <a:p>
            <a:pPr marL="285750" lvl="0" indent="-285750">
              <a:buFont typeface="Arial" panose="020B0604020202020204" pitchFamily="34" charset="0"/>
              <a:buChar char="•"/>
            </a:pPr>
            <a:r>
              <a:rPr lang="en-US" dirty="0">
                <a:solidFill>
                  <a:schemeClr val="accent6">
                    <a:lumMod val="50000"/>
                  </a:schemeClr>
                </a:solidFill>
                <a:latin typeface="Myanmar Text" panose="020B0502040204020203" pitchFamily="34" charset="0"/>
                <a:cs typeface="Myanmar Text" panose="020B0502040204020203" pitchFamily="34" charset="0"/>
              </a:rPr>
              <a:t>Guardian Mobile</a:t>
            </a:r>
          </a:p>
          <a:p>
            <a:pPr marL="285750" lvl="0" indent="-285750">
              <a:buFont typeface="Arial" panose="020B0604020202020204" pitchFamily="34" charset="0"/>
              <a:buChar char="•"/>
            </a:pPr>
            <a:r>
              <a:rPr lang="en-US" dirty="0">
                <a:solidFill>
                  <a:schemeClr val="accent6">
                    <a:lumMod val="50000"/>
                  </a:schemeClr>
                </a:solidFill>
                <a:latin typeface="Myanmar Text" panose="020B0502040204020203" pitchFamily="34" charset="0"/>
                <a:cs typeface="Myanmar Text" panose="020B0502040204020203" pitchFamily="34" charset="0"/>
              </a:rPr>
              <a:t>Date of Enrollment</a:t>
            </a:r>
          </a:p>
          <a:p>
            <a:pPr marL="285750" lvl="0" indent="-285750">
              <a:buFont typeface="Arial" panose="020B0604020202020204" pitchFamily="34" charset="0"/>
              <a:buChar char="•"/>
            </a:pPr>
            <a:r>
              <a:rPr lang="en-US" dirty="0">
                <a:solidFill>
                  <a:schemeClr val="accent6">
                    <a:lumMod val="50000"/>
                  </a:schemeClr>
                </a:solidFill>
                <a:latin typeface="Myanmar Text" panose="020B0502040204020203" pitchFamily="34" charset="0"/>
                <a:cs typeface="Myanmar Text" panose="020B0502040204020203" pitchFamily="34" charset="0"/>
              </a:rPr>
              <a:t>Room No</a:t>
            </a:r>
          </a:p>
        </p:txBody>
      </p:sp>
      <p:sp>
        <p:nvSpPr>
          <p:cNvPr id="15" name="Text Placeholder 6"/>
          <p:cNvSpPr>
            <a:spLocks noGrp="1"/>
          </p:cNvSpPr>
          <p:nvPr>
            <p:ph type="body" sz="quarter" idx="17"/>
          </p:nvPr>
        </p:nvSpPr>
        <p:spPr>
          <a:xfrm>
            <a:off x="812290" y="4766796"/>
            <a:ext cx="4001250" cy="354276"/>
          </a:xfrm>
        </p:spPr>
        <p:txBody>
          <a:bodyPr>
            <a:noAutofit/>
          </a:bodyPr>
          <a:lstStyle/>
          <a:p>
            <a:r>
              <a:rPr lang="en-US" sz="2000" dirty="0" smtClean="0">
                <a:solidFill>
                  <a:schemeClr val="tx2"/>
                </a:solidFill>
                <a:latin typeface="Montserrat SemiBold" panose="00000700000000000000" pitchFamily="50" charset="0"/>
              </a:rPr>
              <a:t>2.2 View All Student Details</a:t>
            </a:r>
            <a:endParaRPr lang="en-US" sz="2000" dirty="0">
              <a:solidFill>
                <a:schemeClr val="tx2"/>
              </a:solidFill>
              <a:latin typeface="Montserrat SemiBold" panose="00000700000000000000" pitchFamily="50" charset="0"/>
            </a:endParaRPr>
          </a:p>
        </p:txBody>
      </p:sp>
      <p:sp>
        <p:nvSpPr>
          <p:cNvPr id="17" name="Title 1">
            <a:extLst>
              <a:ext uri="{FF2B5EF4-FFF2-40B4-BE49-F238E27FC236}">
                <a16:creationId xmlns:a16="http://schemas.microsoft.com/office/drawing/2014/main" id="{64F79B87-4AA7-436A-A28E-213168C1C67B}"/>
              </a:ext>
            </a:extLst>
          </p:cNvPr>
          <p:cNvSpPr>
            <a:spLocks noGrp="1"/>
          </p:cNvSpPr>
          <p:nvPr>
            <p:ph type="title"/>
          </p:nvPr>
        </p:nvSpPr>
        <p:spPr>
          <a:xfrm>
            <a:off x="812291" y="457715"/>
            <a:ext cx="4503295" cy="782638"/>
          </a:xfrm>
        </p:spPr>
        <p:txBody>
          <a:bodyPr/>
          <a:lstStyle/>
          <a:p>
            <a:r>
              <a:rPr lang="en-US" dirty="0" smtClean="0"/>
              <a:t>Methodology</a:t>
            </a:r>
            <a:endParaRPr lang="ru-RU" dirty="0"/>
          </a:p>
        </p:txBody>
      </p:sp>
      <p:sp>
        <p:nvSpPr>
          <p:cNvPr id="12" name="Rounded Rectangle 11"/>
          <p:cNvSpPr/>
          <p:nvPr/>
        </p:nvSpPr>
        <p:spPr>
          <a:xfrm>
            <a:off x="812291" y="1171844"/>
            <a:ext cx="3386594" cy="49405"/>
          </a:xfrm>
          <a:prstGeom prst="roundRect">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US" dirty="0"/>
          </a:p>
        </p:txBody>
      </p:sp>
      <p:sp>
        <p:nvSpPr>
          <p:cNvPr id="11" name="TextBox 10"/>
          <p:cNvSpPr txBox="1"/>
          <p:nvPr/>
        </p:nvSpPr>
        <p:spPr>
          <a:xfrm>
            <a:off x="1048361" y="5183041"/>
            <a:ext cx="9424105" cy="646331"/>
          </a:xfrm>
          <a:prstGeom prst="rect">
            <a:avLst/>
          </a:prstGeom>
          <a:noFill/>
        </p:spPr>
        <p:txBody>
          <a:bodyPr wrap="square" rtlCol="0">
            <a:spAutoFit/>
          </a:bodyPr>
          <a:lstStyle/>
          <a:p>
            <a:pPr algn="just"/>
            <a:r>
              <a:rPr lang="en-US" dirty="0">
                <a:latin typeface="Myanmar Text" panose="020B0502040204020203" pitchFamily="34" charset="0"/>
                <a:cs typeface="Myanmar Text" panose="020B0502040204020203" pitchFamily="34" charset="0"/>
              </a:rPr>
              <a:t>T</a:t>
            </a:r>
            <a:r>
              <a:rPr lang="en-US" dirty="0" smtClean="0">
                <a:latin typeface="Myanmar Text" panose="020B0502040204020203" pitchFamily="34" charset="0"/>
                <a:cs typeface="Myanmar Text" panose="020B0502040204020203" pitchFamily="34" charset="0"/>
              </a:rPr>
              <a:t>he </a:t>
            </a:r>
            <a:r>
              <a:rPr lang="en-US" dirty="0">
                <a:latin typeface="Myanmar Text" panose="020B0502040204020203" pitchFamily="34" charset="0"/>
                <a:cs typeface="Myanmar Text" panose="020B0502040204020203" pitchFamily="34" charset="0"/>
              </a:rPr>
              <a:t>program </a:t>
            </a:r>
            <a:r>
              <a:rPr lang="en-US" dirty="0" smtClean="0">
                <a:latin typeface="Myanmar Text" panose="020B0502040204020203" pitchFamily="34" charset="0"/>
                <a:cs typeface="Myanmar Text" panose="020B0502040204020203" pitchFamily="34" charset="0"/>
              </a:rPr>
              <a:t>shows the </a:t>
            </a:r>
            <a:r>
              <a:rPr lang="en-US" dirty="0">
                <a:latin typeface="Myanmar Text" panose="020B0502040204020203" pitchFamily="34" charset="0"/>
                <a:cs typeface="Myanmar Text" panose="020B0502040204020203" pitchFamily="34" charset="0"/>
              </a:rPr>
              <a:t>details of every student entered during registration process in </a:t>
            </a:r>
            <a:r>
              <a:rPr lang="en-US" dirty="0" smtClean="0">
                <a:latin typeface="Myanmar Text" panose="020B0502040204020203" pitchFamily="34" charset="0"/>
                <a:cs typeface="Myanmar Text" panose="020B0502040204020203" pitchFamily="34" charset="0"/>
              </a:rPr>
              <a:t>tabular form under this section.</a:t>
            </a:r>
            <a:endParaRPr lang="en-US" dirty="0">
              <a:latin typeface="Myanmar Text" panose="020B0502040204020203" pitchFamily="34" charset="0"/>
              <a:cs typeface="Myanmar Text" panose="020B0502040204020203" pitchFamily="34"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1209" y="5693435"/>
            <a:ext cx="920791" cy="638353"/>
          </a:xfrm>
          <a:prstGeom prst="rect">
            <a:avLst/>
          </a:prstGeom>
        </p:spPr>
      </p:pic>
    </p:spTree>
    <p:extLst>
      <p:ext uri="{BB962C8B-B14F-4D97-AF65-F5344CB8AC3E}">
        <p14:creationId xmlns:p14="http://schemas.microsoft.com/office/powerpoint/2010/main" val="2085736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23" presetClass="entr" presetSubtype="16" fill="hold" grpId="0"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p:cTn id="19"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0" end="0"/>
                                            </p:txEl>
                                          </p:spTgt>
                                        </p:tgtEl>
                                        <p:attrNameLst>
                                          <p:attrName>ppt_h</p:attrName>
                                        </p:attrNameLst>
                                      </p:cBhvr>
                                      <p:tavLst>
                                        <p:tav tm="0">
                                          <p:val>
                                            <p:fltVal val="0"/>
                                          </p:val>
                                        </p:tav>
                                        <p:tav tm="100000">
                                          <p:val>
                                            <p:strVal val="#ppt_h"/>
                                          </p:val>
                                        </p:tav>
                                      </p:tavLst>
                                    </p:anim>
                                  </p:childTnLst>
                                </p:cTn>
                              </p:par>
                            </p:childTnLst>
                          </p:cTn>
                        </p:par>
                        <p:par>
                          <p:cTn id="21" fill="hold">
                            <p:stCondLst>
                              <p:cond delay="1500"/>
                            </p:stCondLst>
                            <p:childTnLst>
                              <p:par>
                                <p:cTn id="22" presetID="42"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750"/>
                                        <p:tgtEl>
                                          <p:spTgt spid="10"/>
                                        </p:tgtEl>
                                      </p:cBhvr>
                                    </p:animEffect>
                                    <p:anim calcmode="lin" valueType="num">
                                      <p:cBhvr>
                                        <p:cTn id="25" dur="750" fill="hold"/>
                                        <p:tgtEl>
                                          <p:spTgt spid="10"/>
                                        </p:tgtEl>
                                        <p:attrNameLst>
                                          <p:attrName>ppt_x</p:attrName>
                                        </p:attrNameLst>
                                      </p:cBhvr>
                                      <p:tavLst>
                                        <p:tav tm="0">
                                          <p:val>
                                            <p:strVal val="#ppt_x"/>
                                          </p:val>
                                        </p:tav>
                                        <p:tav tm="100000">
                                          <p:val>
                                            <p:strVal val="#ppt_x"/>
                                          </p:val>
                                        </p:tav>
                                      </p:tavLst>
                                    </p:anim>
                                    <p:anim calcmode="lin" valueType="num">
                                      <p:cBhvr>
                                        <p:cTn id="26" dur="750" fill="hold"/>
                                        <p:tgtEl>
                                          <p:spTgt spid="10"/>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23" presetClass="entr" presetSubtype="16" fill="hold" grpId="0" nodeType="afterEffect">
                                  <p:stCondLst>
                                    <p:cond delay="250"/>
                                  </p:stCondLst>
                                  <p:childTnLst>
                                    <p:set>
                                      <p:cBhvr>
                                        <p:cTn id="29" dur="1" fill="hold">
                                          <p:stCondLst>
                                            <p:cond delay="0"/>
                                          </p:stCondLst>
                                        </p:cTn>
                                        <p:tgtEl>
                                          <p:spTgt spid="15">
                                            <p:txEl>
                                              <p:pRg st="0" end="0"/>
                                            </p:txEl>
                                          </p:spTgt>
                                        </p:tgtEl>
                                        <p:attrNameLst>
                                          <p:attrName>style.visibility</p:attrName>
                                        </p:attrNameLst>
                                      </p:cBhvr>
                                      <p:to>
                                        <p:strVal val="visible"/>
                                      </p:to>
                                    </p:set>
                                    <p:anim calcmode="lin" valueType="num">
                                      <p:cBhvr>
                                        <p:cTn id="30"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31" dur="500" fill="hold"/>
                                        <p:tgtEl>
                                          <p:spTgt spid="15">
                                            <p:txEl>
                                              <p:pRg st="0" end="0"/>
                                            </p:txEl>
                                          </p:spTgt>
                                        </p:tgtEl>
                                        <p:attrNameLst>
                                          <p:attrName>ppt_h</p:attrName>
                                        </p:attrNameLst>
                                      </p:cBhvr>
                                      <p:tavLst>
                                        <p:tav tm="0">
                                          <p:val>
                                            <p:fltVal val="0"/>
                                          </p:val>
                                        </p:tav>
                                        <p:tav tm="100000">
                                          <p:val>
                                            <p:strVal val="#ppt_h"/>
                                          </p:val>
                                        </p:tav>
                                      </p:tavLst>
                                    </p:anim>
                                  </p:childTnLst>
                                </p:cTn>
                              </p:par>
                            </p:childTnLst>
                          </p:cTn>
                        </p:par>
                        <p:par>
                          <p:cTn id="32" fill="hold">
                            <p:stCondLst>
                              <p:cond delay="3250"/>
                            </p:stCondLst>
                            <p:childTnLst>
                              <p:par>
                                <p:cTn id="33" presetID="42" presetClass="entr" presetSubtype="0" fill="hold" grpId="0" nodeType="afterEffect">
                                  <p:stCondLst>
                                    <p:cond delay="25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750"/>
                                        <p:tgtEl>
                                          <p:spTgt spid="11"/>
                                        </p:tgtEl>
                                      </p:cBhvr>
                                    </p:animEffect>
                                    <p:anim calcmode="lin" valueType="num">
                                      <p:cBhvr>
                                        <p:cTn id="36" dur="750" fill="hold"/>
                                        <p:tgtEl>
                                          <p:spTgt spid="11"/>
                                        </p:tgtEl>
                                        <p:attrNameLst>
                                          <p:attrName>ppt_x</p:attrName>
                                        </p:attrNameLst>
                                      </p:cBhvr>
                                      <p:tavLst>
                                        <p:tav tm="0">
                                          <p:val>
                                            <p:strVal val="#ppt_x"/>
                                          </p:val>
                                        </p:tav>
                                        <p:tav tm="100000">
                                          <p:val>
                                            <p:strVal val="#ppt_x"/>
                                          </p:val>
                                        </p:tav>
                                      </p:tavLst>
                                    </p:anim>
                                    <p:anim calcmode="lin" valueType="num">
                                      <p:cBhvr>
                                        <p:cTn id="37" dur="7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p:bldP spid="15" grpId="0" build="p"/>
      <p:bldP spid="17" grpId="0"/>
      <p:bldP spid="12"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Oval 18"/>
          <p:cNvSpPr/>
          <p:nvPr/>
        </p:nvSpPr>
        <p:spPr>
          <a:xfrm>
            <a:off x="10886946" y="5797683"/>
            <a:ext cx="384263" cy="384263"/>
          </a:xfrm>
          <a:prstGeom prst="ellipse">
            <a:avLst/>
          </a:prstGeom>
          <a:solidFill>
            <a:srgbClr val="008EDC"/>
          </a:solidFill>
          <a:ln w="12700" cap="flat">
            <a:noFill/>
            <a:prstDash val="solid"/>
            <a:miter/>
          </a:ln>
        </p:spPr>
        <p:txBody>
          <a:bodyPr rtlCol="0" anchor="ctr"/>
          <a:lstStyle/>
          <a:p>
            <a:pPr algn="l"/>
            <a:endParaRPr lang="en-US"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6</a:t>
            </a:fld>
            <a:endParaRPr lang="ru-RU" dirty="0"/>
          </a:p>
        </p:txBody>
      </p:sp>
      <p:sp>
        <p:nvSpPr>
          <p:cNvPr id="7" name="Text Placeholder 6"/>
          <p:cNvSpPr>
            <a:spLocks noGrp="1"/>
          </p:cNvSpPr>
          <p:nvPr>
            <p:ph type="body" sz="quarter" idx="17"/>
          </p:nvPr>
        </p:nvSpPr>
        <p:spPr>
          <a:xfrm>
            <a:off x="812288" y="1616691"/>
            <a:ext cx="3776963" cy="354276"/>
          </a:xfrm>
        </p:spPr>
        <p:txBody>
          <a:bodyPr>
            <a:noAutofit/>
          </a:bodyPr>
          <a:lstStyle/>
          <a:p>
            <a:r>
              <a:rPr lang="en-US" sz="2000" dirty="0" smtClean="0">
                <a:solidFill>
                  <a:schemeClr val="tx2"/>
                </a:solidFill>
                <a:latin typeface="Montserrat SemiBold" panose="00000700000000000000" pitchFamily="50" charset="0"/>
              </a:rPr>
              <a:t>2.3 Search Student Details</a:t>
            </a:r>
            <a:endParaRPr lang="en-US" sz="2000" dirty="0">
              <a:solidFill>
                <a:schemeClr val="tx2"/>
              </a:solidFill>
              <a:latin typeface="Montserrat SemiBold" panose="00000700000000000000" pitchFamily="50" charset="0"/>
            </a:endParaRPr>
          </a:p>
        </p:txBody>
      </p:sp>
      <p:sp>
        <p:nvSpPr>
          <p:cNvPr id="10" name="TextBox 9"/>
          <p:cNvSpPr txBox="1"/>
          <p:nvPr/>
        </p:nvSpPr>
        <p:spPr>
          <a:xfrm>
            <a:off x="1091493" y="2111515"/>
            <a:ext cx="8984158" cy="1338828"/>
          </a:xfrm>
          <a:prstGeom prst="rect">
            <a:avLst/>
          </a:prstGeom>
          <a:noFill/>
        </p:spPr>
        <p:txBody>
          <a:bodyPr wrap="square" rtlCol="0">
            <a:spAutoFit/>
          </a:bodyPr>
          <a:lstStyle/>
          <a:p>
            <a:pPr>
              <a:lnSpc>
                <a:spcPct val="150000"/>
              </a:lnSpc>
            </a:pPr>
            <a:r>
              <a:rPr lang="en-US" dirty="0">
                <a:latin typeface="Myanmar Text" panose="020B0502040204020203" pitchFamily="34" charset="0"/>
                <a:cs typeface="Myanmar Text" panose="020B0502040204020203" pitchFamily="34" charset="0"/>
              </a:rPr>
              <a:t>This section helps admin to search student details using either room number or student name</a:t>
            </a:r>
            <a:r>
              <a:rPr lang="en-US" dirty="0" smtClean="0">
                <a:latin typeface="Myanmar Text" panose="020B0502040204020203" pitchFamily="34" charset="0"/>
                <a:cs typeface="Myanmar Text" panose="020B0502040204020203" pitchFamily="34" charset="0"/>
              </a:rPr>
              <a:t>. If match is found for entered room number or student name then the details are displayed.</a:t>
            </a:r>
            <a:endParaRPr lang="en-US" dirty="0">
              <a:latin typeface="Myanmar Text" panose="020B0502040204020203" pitchFamily="34" charset="0"/>
              <a:cs typeface="Myanmar Text" panose="020B0502040204020203" pitchFamily="34" charset="0"/>
            </a:endParaRPr>
          </a:p>
        </p:txBody>
      </p:sp>
      <p:sp>
        <p:nvSpPr>
          <p:cNvPr id="15" name="Text Placeholder 6"/>
          <p:cNvSpPr>
            <a:spLocks noGrp="1"/>
          </p:cNvSpPr>
          <p:nvPr>
            <p:ph type="body" sz="quarter" idx="17"/>
          </p:nvPr>
        </p:nvSpPr>
        <p:spPr>
          <a:xfrm>
            <a:off x="812288" y="3665777"/>
            <a:ext cx="3544051" cy="354276"/>
          </a:xfrm>
        </p:spPr>
        <p:txBody>
          <a:bodyPr>
            <a:noAutofit/>
          </a:bodyPr>
          <a:lstStyle/>
          <a:p>
            <a:r>
              <a:rPr lang="en-US" sz="2000" dirty="0" smtClean="0">
                <a:solidFill>
                  <a:schemeClr val="tx2"/>
                </a:solidFill>
                <a:latin typeface="Montserrat SemiBold" panose="00000700000000000000" pitchFamily="50" charset="0"/>
              </a:rPr>
              <a:t>2.4 Student Access</a:t>
            </a:r>
            <a:endParaRPr lang="en-US" sz="2000" dirty="0">
              <a:solidFill>
                <a:schemeClr val="tx2"/>
              </a:solidFill>
              <a:latin typeface="Montserrat SemiBold" panose="00000700000000000000" pitchFamily="50" charset="0"/>
            </a:endParaRPr>
          </a:p>
        </p:txBody>
      </p:sp>
      <p:sp>
        <p:nvSpPr>
          <p:cNvPr id="17" name="Title 1">
            <a:extLst>
              <a:ext uri="{FF2B5EF4-FFF2-40B4-BE49-F238E27FC236}">
                <a16:creationId xmlns:a16="http://schemas.microsoft.com/office/drawing/2014/main" id="{64F79B87-4AA7-436A-A28E-213168C1C67B}"/>
              </a:ext>
            </a:extLst>
          </p:cNvPr>
          <p:cNvSpPr>
            <a:spLocks noGrp="1"/>
          </p:cNvSpPr>
          <p:nvPr>
            <p:ph type="title"/>
          </p:nvPr>
        </p:nvSpPr>
        <p:spPr>
          <a:xfrm>
            <a:off x="812288" y="556950"/>
            <a:ext cx="4503295" cy="782638"/>
          </a:xfrm>
        </p:spPr>
        <p:txBody>
          <a:bodyPr/>
          <a:lstStyle/>
          <a:p>
            <a:r>
              <a:rPr lang="en-US" dirty="0" smtClean="0"/>
              <a:t>Methodology</a:t>
            </a:r>
            <a:endParaRPr lang="ru-RU" dirty="0"/>
          </a:p>
        </p:txBody>
      </p:sp>
      <p:sp>
        <p:nvSpPr>
          <p:cNvPr id="12" name="Rounded Rectangle 11"/>
          <p:cNvSpPr/>
          <p:nvPr/>
        </p:nvSpPr>
        <p:spPr>
          <a:xfrm>
            <a:off x="812288" y="1290183"/>
            <a:ext cx="3386594" cy="49405"/>
          </a:xfrm>
          <a:prstGeom prst="roundRect">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US" dirty="0"/>
          </a:p>
        </p:txBody>
      </p:sp>
      <p:sp>
        <p:nvSpPr>
          <p:cNvPr id="11" name="TextBox 10"/>
          <p:cNvSpPr txBox="1"/>
          <p:nvPr/>
        </p:nvSpPr>
        <p:spPr>
          <a:xfrm>
            <a:off x="1091493" y="4235488"/>
            <a:ext cx="8984158" cy="1754326"/>
          </a:xfrm>
          <a:prstGeom prst="rect">
            <a:avLst/>
          </a:prstGeom>
          <a:noFill/>
        </p:spPr>
        <p:txBody>
          <a:bodyPr wrap="square" rtlCol="0">
            <a:spAutoFit/>
          </a:bodyPr>
          <a:lstStyle/>
          <a:p>
            <a:pPr algn="just">
              <a:lnSpc>
                <a:spcPct val="150000"/>
              </a:lnSpc>
            </a:pPr>
            <a:r>
              <a:rPr lang="en-US" dirty="0">
                <a:latin typeface="Myanmar Text" panose="020B0502040204020203" pitchFamily="34" charset="0"/>
                <a:cs typeface="Myanmar Text" panose="020B0502040204020203" pitchFamily="34" charset="0"/>
              </a:rPr>
              <a:t>Contact Details of a student is one of the frequently required data for hostel administration. Considering this in mind, our program contains a section for quickly accessing the contact details of every students. Admin can view the contact number of every students in list view through Student Access. </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1209" y="5693435"/>
            <a:ext cx="920791" cy="638353"/>
          </a:xfrm>
          <a:prstGeom prst="rect">
            <a:avLst/>
          </a:prstGeom>
        </p:spPr>
      </p:pic>
    </p:spTree>
    <p:extLst>
      <p:ext uri="{BB962C8B-B14F-4D97-AF65-F5344CB8AC3E}">
        <p14:creationId xmlns:p14="http://schemas.microsoft.com/office/powerpoint/2010/main" val="37986093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 calcmode="lin" valueType="num">
                                      <p:cBhvr>
                                        <p:cTn id="9" dur="500" fill="hold"/>
                                        <p:tgtEl>
                                          <p:spTgt spid="17"/>
                                        </p:tgtEl>
                                        <p:attrNameLst>
                                          <p:attrName>style.rotation</p:attrName>
                                        </p:attrNameLst>
                                      </p:cBhvr>
                                      <p:tavLst>
                                        <p:tav tm="0">
                                          <p:val>
                                            <p:fltVal val="360"/>
                                          </p:val>
                                        </p:tav>
                                        <p:tav tm="100000">
                                          <p:val>
                                            <p:fltVal val="0"/>
                                          </p:val>
                                        </p:tav>
                                      </p:tavLst>
                                    </p:anim>
                                    <p:animEffect transition="in" filter="fade">
                                      <p:cBhvr>
                                        <p:cTn id="10" dur="500"/>
                                        <p:tgtEl>
                                          <p:spTgt spid="17"/>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 calcmode="lin" valueType="num">
                                      <p:cBhvr>
                                        <p:cTn id="16" dur="500" fill="hold"/>
                                        <p:tgtEl>
                                          <p:spTgt spid="12"/>
                                        </p:tgtEl>
                                        <p:attrNameLst>
                                          <p:attrName>style.rotation</p:attrName>
                                        </p:attrNameLst>
                                      </p:cBhvr>
                                      <p:tavLst>
                                        <p:tav tm="0">
                                          <p:val>
                                            <p:fltVal val="360"/>
                                          </p:val>
                                        </p:tav>
                                        <p:tav tm="100000">
                                          <p:val>
                                            <p:fltVal val="0"/>
                                          </p:val>
                                        </p:tav>
                                      </p:tavLst>
                                    </p:anim>
                                    <p:animEffect transition="in" filter="fade">
                                      <p:cBhvr>
                                        <p:cTn id="17" dur="500"/>
                                        <p:tgtEl>
                                          <p:spTgt spid="12"/>
                                        </p:tgtEl>
                                      </p:cBhvr>
                                    </p:animEffect>
                                  </p:childTnLst>
                                </p:cTn>
                              </p:par>
                            </p:childTnLst>
                          </p:cTn>
                        </p:par>
                        <p:par>
                          <p:cTn id="18" fill="hold">
                            <p:stCondLst>
                              <p:cond delay="1000"/>
                            </p:stCondLst>
                            <p:childTnLst>
                              <p:par>
                                <p:cTn id="19" presetID="50" presetClass="entr" presetSubtype="0" decel="100000" fill="hold" grpId="0" nodeType="after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 calcmode="lin" valueType="num">
                                      <p:cBhvr>
                                        <p:cTn id="21" dur="750" fill="hold"/>
                                        <p:tgtEl>
                                          <p:spTgt spid="7">
                                            <p:txEl>
                                              <p:pRg st="0" end="0"/>
                                            </p:txEl>
                                          </p:spTgt>
                                        </p:tgtEl>
                                        <p:attrNameLst>
                                          <p:attrName>ppt_w</p:attrName>
                                        </p:attrNameLst>
                                      </p:cBhvr>
                                      <p:tavLst>
                                        <p:tav tm="0">
                                          <p:val>
                                            <p:strVal val="#ppt_w+.3"/>
                                          </p:val>
                                        </p:tav>
                                        <p:tav tm="100000">
                                          <p:val>
                                            <p:strVal val="#ppt_w"/>
                                          </p:val>
                                        </p:tav>
                                      </p:tavLst>
                                    </p:anim>
                                    <p:anim calcmode="lin" valueType="num">
                                      <p:cBhvr>
                                        <p:cTn id="22" dur="750" fill="hold"/>
                                        <p:tgtEl>
                                          <p:spTgt spid="7">
                                            <p:txEl>
                                              <p:pRg st="0" end="0"/>
                                            </p:txEl>
                                          </p:spTgt>
                                        </p:tgtEl>
                                        <p:attrNameLst>
                                          <p:attrName>ppt_h</p:attrName>
                                        </p:attrNameLst>
                                      </p:cBhvr>
                                      <p:tavLst>
                                        <p:tav tm="0">
                                          <p:val>
                                            <p:strVal val="#ppt_h"/>
                                          </p:val>
                                        </p:tav>
                                        <p:tav tm="100000">
                                          <p:val>
                                            <p:strVal val="#ppt_h"/>
                                          </p:val>
                                        </p:tav>
                                      </p:tavLst>
                                    </p:anim>
                                    <p:animEffect transition="in" filter="fade">
                                      <p:cBhvr>
                                        <p:cTn id="23" dur="750"/>
                                        <p:tgtEl>
                                          <p:spTgt spid="7">
                                            <p:txEl>
                                              <p:pRg st="0" end="0"/>
                                            </p:txEl>
                                          </p:spTgt>
                                        </p:tgtEl>
                                      </p:cBhvr>
                                    </p:animEffect>
                                  </p:childTnLst>
                                </p:cTn>
                              </p:par>
                            </p:childTnLst>
                          </p:cTn>
                        </p:par>
                        <p:par>
                          <p:cTn id="24" fill="hold">
                            <p:stCondLst>
                              <p:cond delay="1750"/>
                            </p:stCondLst>
                            <p:childTnLst>
                              <p:par>
                                <p:cTn id="25" presetID="53" presetClass="entr" presetSubtype="16" fill="hold" grpId="0" nodeType="afterEffect">
                                  <p:stCondLst>
                                    <p:cond delay="25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par>
                          <p:cTn id="30" fill="hold">
                            <p:stCondLst>
                              <p:cond delay="2500"/>
                            </p:stCondLst>
                            <p:childTnLst>
                              <p:par>
                                <p:cTn id="31" presetID="50" presetClass="entr" presetSubtype="0" decel="100000" fill="hold" grpId="0" nodeType="afterEffect">
                                  <p:stCondLst>
                                    <p:cond delay="250"/>
                                  </p:stCondLst>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p:cTn id="33" dur="750" fill="hold"/>
                                        <p:tgtEl>
                                          <p:spTgt spid="15">
                                            <p:txEl>
                                              <p:pRg st="0" end="0"/>
                                            </p:txEl>
                                          </p:spTgt>
                                        </p:tgtEl>
                                        <p:attrNameLst>
                                          <p:attrName>ppt_w</p:attrName>
                                        </p:attrNameLst>
                                      </p:cBhvr>
                                      <p:tavLst>
                                        <p:tav tm="0">
                                          <p:val>
                                            <p:strVal val="#ppt_w+.3"/>
                                          </p:val>
                                        </p:tav>
                                        <p:tav tm="100000">
                                          <p:val>
                                            <p:strVal val="#ppt_w"/>
                                          </p:val>
                                        </p:tav>
                                      </p:tavLst>
                                    </p:anim>
                                    <p:anim calcmode="lin" valueType="num">
                                      <p:cBhvr>
                                        <p:cTn id="34" dur="750" fill="hold"/>
                                        <p:tgtEl>
                                          <p:spTgt spid="15">
                                            <p:txEl>
                                              <p:pRg st="0" end="0"/>
                                            </p:txEl>
                                          </p:spTgt>
                                        </p:tgtEl>
                                        <p:attrNameLst>
                                          <p:attrName>ppt_h</p:attrName>
                                        </p:attrNameLst>
                                      </p:cBhvr>
                                      <p:tavLst>
                                        <p:tav tm="0">
                                          <p:val>
                                            <p:strVal val="#ppt_h"/>
                                          </p:val>
                                        </p:tav>
                                        <p:tav tm="100000">
                                          <p:val>
                                            <p:strVal val="#ppt_h"/>
                                          </p:val>
                                        </p:tav>
                                      </p:tavLst>
                                    </p:anim>
                                    <p:animEffect transition="in" filter="fade">
                                      <p:cBhvr>
                                        <p:cTn id="35" dur="750"/>
                                        <p:tgtEl>
                                          <p:spTgt spid="15">
                                            <p:txEl>
                                              <p:pRg st="0" end="0"/>
                                            </p:txEl>
                                          </p:spTgt>
                                        </p:tgtEl>
                                      </p:cBhvr>
                                    </p:animEffect>
                                  </p:childTnLst>
                                </p:cTn>
                              </p:par>
                            </p:childTnLst>
                          </p:cTn>
                        </p:par>
                        <p:par>
                          <p:cTn id="36" fill="hold">
                            <p:stCondLst>
                              <p:cond delay="3500"/>
                            </p:stCondLst>
                            <p:childTnLst>
                              <p:par>
                                <p:cTn id="37" presetID="53" presetClass="entr" presetSubtype="16"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p:bldP spid="15" grpId="0" build="p"/>
      <p:bldP spid="17" grpId="0"/>
      <p:bldP spid="12"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Oval 18"/>
          <p:cNvSpPr/>
          <p:nvPr/>
        </p:nvSpPr>
        <p:spPr>
          <a:xfrm>
            <a:off x="10886946" y="5797683"/>
            <a:ext cx="384263" cy="384263"/>
          </a:xfrm>
          <a:prstGeom prst="ellipse">
            <a:avLst/>
          </a:prstGeom>
          <a:solidFill>
            <a:srgbClr val="008EDC"/>
          </a:solidFill>
          <a:ln w="12700" cap="flat">
            <a:noFill/>
            <a:prstDash val="solid"/>
            <a:miter/>
          </a:ln>
        </p:spPr>
        <p:txBody>
          <a:bodyPr rtlCol="0" anchor="ctr"/>
          <a:lstStyle/>
          <a:p>
            <a:pPr algn="l"/>
            <a:endParaRPr lang="en-US"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7</a:t>
            </a:fld>
            <a:endParaRPr lang="ru-RU" dirty="0"/>
          </a:p>
        </p:txBody>
      </p:sp>
      <p:sp>
        <p:nvSpPr>
          <p:cNvPr id="7" name="Text Placeholder 6"/>
          <p:cNvSpPr>
            <a:spLocks noGrp="1"/>
          </p:cNvSpPr>
          <p:nvPr>
            <p:ph type="body" sz="quarter" idx="17"/>
          </p:nvPr>
        </p:nvSpPr>
        <p:spPr>
          <a:xfrm>
            <a:off x="812288" y="3263324"/>
            <a:ext cx="3776963" cy="354276"/>
          </a:xfrm>
        </p:spPr>
        <p:txBody>
          <a:bodyPr>
            <a:noAutofit/>
          </a:bodyPr>
          <a:lstStyle/>
          <a:p>
            <a:r>
              <a:rPr lang="en-US" sz="2000" dirty="0" smtClean="0">
                <a:solidFill>
                  <a:schemeClr val="tx2"/>
                </a:solidFill>
                <a:latin typeface="Montserrat SemiBold" panose="00000700000000000000" pitchFamily="50" charset="0"/>
              </a:rPr>
              <a:t>2.6 Delete Student Details</a:t>
            </a:r>
            <a:endParaRPr lang="en-US" sz="2000" dirty="0">
              <a:solidFill>
                <a:schemeClr val="tx2"/>
              </a:solidFill>
              <a:latin typeface="Montserrat SemiBold" panose="00000700000000000000" pitchFamily="50" charset="0"/>
            </a:endParaRPr>
          </a:p>
        </p:txBody>
      </p:sp>
      <p:sp>
        <p:nvSpPr>
          <p:cNvPr id="15" name="Text Placeholder 6"/>
          <p:cNvSpPr>
            <a:spLocks noGrp="1"/>
          </p:cNvSpPr>
          <p:nvPr>
            <p:ph type="body" sz="quarter" idx="17"/>
          </p:nvPr>
        </p:nvSpPr>
        <p:spPr>
          <a:xfrm>
            <a:off x="812289" y="4415829"/>
            <a:ext cx="3544051" cy="354276"/>
          </a:xfrm>
        </p:spPr>
        <p:txBody>
          <a:bodyPr>
            <a:noAutofit/>
          </a:bodyPr>
          <a:lstStyle/>
          <a:p>
            <a:r>
              <a:rPr lang="en-US" sz="2000" dirty="0" smtClean="0">
                <a:solidFill>
                  <a:schemeClr val="tx2"/>
                </a:solidFill>
                <a:latin typeface="Montserrat SemiBold" panose="00000700000000000000" pitchFamily="50" charset="0"/>
              </a:rPr>
              <a:t>2.7 Exit</a:t>
            </a:r>
            <a:endParaRPr lang="en-US" sz="2000" dirty="0">
              <a:solidFill>
                <a:schemeClr val="tx2"/>
              </a:solidFill>
              <a:latin typeface="Montserrat SemiBold" panose="00000700000000000000" pitchFamily="50" charset="0"/>
            </a:endParaRPr>
          </a:p>
        </p:txBody>
      </p:sp>
      <p:sp>
        <p:nvSpPr>
          <p:cNvPr id="17" name="Title 1">
            <a:extLst>
              <a:ext uri="{FF2B5EF4-FFF2-40B4-BE49-F238E27FC236}">
                <a16:creationId xmlns:a16="http://schemas.microsoft.com/office/drawing/2014/main" id="{64F79B87-4AA7-436A-A28E-213168C1C67B}"/>
              </a:ext>
            </a:extLst>
          </p:cNvPr>
          <p:cNvSpPr>
            <a:spLocks noGrp="1"/>
          </p:cNvSpPr>
          <p:nvPr>
            <p:ph type="title"/>
          </p:nvPr>
        </p:nvSpPr>
        <p:spPr>
          <a:xfrm>
            <a:off x="812289" y="556125"/>
            <a:ext cx="4503295" cy="782638"/>
          </a:xfrm>
        </p:spPr>
        <p:txBody>
          <a:bodyPr/>
          <a:lstStyle/>
          <a:p>
            <a:r>
              <a:rPr lang="en-US" dirty="0" smtClean="0"/>
              <a:t>Methodology</a:t>
            </a:r>
            <a:endParaRPr lang="ru-RU" dirty="0"/>
          </a:p>
        </p:txBody>
      </p:sp>
      <p:sp>
        <p:nvSpPr>
          <p:cNvPr id="12" name="Rounded Rectangle 11"/>
          <p:cNvSpPr/>
          <p:nvPr/>
        </p:nvSpPr>
        <p:spPr>
          <a:xfrm>
            <a:off x="812289" y="1288820"/>
            <a:ext cx="3386594" cy="49405"/>
          </a:xfrm>
          <a:prstGeom prst="roundRect">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US" dirty="0"/>
          </a:p>
        </p:txBody>
      </p:sp>
      <p:sp>
        <p:nvSpPr>
          <p:cNvPr id="14" name="TextBox 13"/>
          <p:cNvSpPr txBox="1"/>
          <p:nvPr/>
        </p:nvSpPr>
        <p:spPr>
          <a:xfrm>
            <a:off x="1287028" y="4770105"/>
            <a:ext cx="8926648" cy="1338828"/>
          </a:xfrm>
          <a:prstGeom prst="rect">
            <a:avLst/>
          </a:prstGeom>
          <a:noFill/>
        </p:spPr>
        <p:txBody>
          <a:bodyPr wrap="square" rtlCol="0">
            <a:spAutoFit/>
          </a:bodyPr>
          <a:lstStyle/>
          <a:p>
            <a:pPr algn="just">
              <a:lnSpc>
                <a:spcPct val="150000"/>
              </a:lnSpc>
              <a:spcAft>
                <a:spcPts val="120"/>
              </a:spcAft>
            </a:pPr>
            <a:r>
              <a:rPr lang="en-US" dirty="0">
                <a:latin typeface="Myanmar Text" panose="020B0502040204020203" pitchFamily="34" charset="0"/>
                <a:cs typeface="Myanmar Text" panose="020B0502040204020203" pitchFamily="34" charset="0"/>
              </a:rPr>
              <a:t>The program can be terminated by performing this action. All the data entered will be remained in the local drive of admin’s computer system and won’t be lost after terminating the program.</a:t>
            </a:r>
          </a:p>
        </p:txBody>
      </p:sp>
      <p:sp>
        <p:nvSpPr>
          <p:cNvPr id="16" name="TextBox 15"/>
          <p:cNvSpPr txBox="1"/>
          <p:nvPr/>
        </p:nvSpPr>
        <p:spPr>
          <a:xfrm>
            <a:off x="1287028" y="3672505"/>
            <a:ext cx="8926648" cy="507831"/>
          </a:xfrm>
          <a:prstGeom prst="rect">
            <a:avLst/>
          </a:prstGeom>
          <a:noFill/>
        </p:spPr>
        <p:txBody>
          <a:bodyPr wrap="square" rtlCol="0">
            <a:spAutoFit/>
          </a:bodyPr>
          <a:lstStyle/>
          <a:p>
            <a:pPr>
              <a:lnSpc>
                <a:spcPct val="150000"/>
              </a:lnSpc>
            </a:pPr>
            <a:r>
              <a:rPr lang="en-US" dirty="0">
                <a:latin typeface="Myanmar Text" panose="020B0502040204020203" pitchFamily="34" charset="0"/>
                <a:cs typeface="Myanmar Text" panose="020B0502040204020203" pitchFamily="34" charset="0"/>
              </a:rPr>
              <a:t>The details of existing student can be </a:t>
            </a:r>
            <a:r>
              <a:rPr lang="en-US" dirty="0" smtClean="0">
                <a:latin typeface="Myanmar Text" panose="020B0502040204020203" pitchFamily="34" charset="0"/>
                <a:cs typeface="Myanmar Text" panose="020B0502040204020203" pitchFamily="34" charset="0"/>
              </a:rPr>
              <a:t>deleted under </a:t>
            </a:r>
            <a:r>
              <a:rPr lang="en-US" dirty="0">
                <a:latin typeface="Myanmar Text" panose="020B0502040204020203" pitchFamily="34" charset="0"/>
                <a:cs typeface="Myanmar Text" panose="020B0502040204020203" pitchFamily="34" charset="0"/>
              </a:rPr>
              <a:t>this </a:t>
            </a:r>
            <a:r>
              <a:rPr lang="en-US" dirty="0" smtClean="0">
                <a:latin typeface="Myanmar Text" panose="020B0502040204020203" pitchFamily="34" charset="0"/>
                <a:cs typeface="Myanmar Text" panose="020B0502040204020203" pitchFamily="34" charset="0"/>
              </a:rPr>
              <a:t>section. </a:t>
            </a:r>
            <a:endParaRPr lang="en-US" dirty="0">
              <a:latin typeface="Myanmar Text" panose="020B0502040204020203" pitchFamily="34" charset="0"/>
              <a:cs typeface="Myanmar Text" panose="020B0502040204020203" pitchFamily="34" charset="0"/>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1209" y="5693435"/>
            <a:ext cx="920791" cy="638353"/>
          </a:xfrm>
          <a:prstGeom prst="rect">
            <a:avLst/>
          </a:prstGeom>
        </p:spPr>
      </p:pic>
      <p:sp>
        <p:nvSpPr>
          <p:cNvPr id="20" name="TextBox 19"/>
          <p:cNvSpPr txBox="1"/>
          <p:nvPr/>
        </p:nvSpPr>
        <p:spPr>
          <a:xfrm>
            <a:off x="1287028" y="2138024"/>
            <a:ext cx="8926648" cy="923330"/>
          </a:xfrm>
          <a:prstGeom prst="rect">
            <a:avLst/>
          </a:prstGeom>
          <a:noFill/>
        </p:spPr>
        <p:txBody>
          <a:bodyPr wrap="square" rtlCol="0">
            <a:spAutoFit/>
          </a:bodyPr>
          <a:lstStyle/>
          <a:p>
            <a:pPr>
              <a:lnSpc>
                <a:spcPct val="150000"/>
              </a:lnSpc>
            </a:pPr>
            <a:r>
              <a:rPr lang="en-US" dirty="0">
                <a:latin typeface="Myanmar Text" panose="020B0502040204020203" pitchFamily="34" charset="0"/>
                <a:cs typeface="Myanmar Text" panose="020B0502040204020203" pitchFamily="34" charset="0"/>
              </a:rPr>
              <a:t>The details of existing student can be updated/modified under this </a:t>
            </a:r>
            <a:r>
              <a:rPr lang="en-US" dirty="0" smtClean="0">
                <a:latin typeface="Myanmar Text" panose="020B0502040204020203" pitchFamily="34" charset="0"/>
                <a:cs typeface="Myanmar Text" panose="020B0502040204020203" pitchFamily="34" charset="0"/>
              </a:rPr>
              <a:t>section. </a:t>
            </a:r>
            <a:r>
              <a:rPr lang="en-US" dirty="0">
                <a:latin typeface="Myanmar Text" panose="020B0502040204020203" pitchFamily="34" charset="0"/>
                <a:cs typeface="Myanmar Text" panose="020B0502040204020203" pitchFamily="34" charset="0"/>
              </a:rPr>
              <a:t>The admin can choose which details to update and which to not. </a:t>
            </a:r>
          </a:p>
        </p:txBody>
      </p:sp>
      <p:sp>
        <p:nvSpPr>
          <p:cNvPr id="21" name="Text Placeholder 6"/>
          <p:cNvSpPr>
            <a:spLocks noGrp="1"/>
          </p:cNvSpPr>
          <p:nvPr>
            <p:ph type="body" sz="quarter" idx="17"/>
          </p:nvPr>
        </p:nvSpPr>
        <p:spPr>
          <a:xfrm>
            <a:off x="812289" y="1647584"/>
            <a:ext cx="3776963" cy="354276"/>
          </a:xfrm>
        </p:spPr>
        <p:txBody>
          <a:bodyPr>
            <a:noAutofit/>
          </a:bodyPr>
          <a:lstStyle/>
          <a:p>
            <a:r>
              <a:rPr lang="en-US" sz="2000" dirty="0" smtClean="0">
                <a:solidFill>
                  <a:schemeClr val="tx2"/>
                </a:solidFill>
                <a:latin typeface="Montserrat SemiBold" panose="00000700000000000000" pitchFamily="50" charset="0"/>
              </a:rPr>
              <a:t>2.5 Update Student Details</a:t>
            </a:r>
            <a:endParaRPr lang="en-US" sz="2000" dirty="0">
              <a:solidFill>
                <a:schemeClr val="tx2"/>
              </a:solidFill>
              <a:latin typeface="Montserrat SemiBold" panose="00000700000000000000" pitchFamily="50" charset="0"/>
            </a:endParaRPr>
          </a:p>
        </p:txBody>
      </p:sp>
    </p:spTree>
    <p:extLst>
      <p:ext uri="{BB962C8B-B14F-4D97-AF65-F5344CB8AC3E}">
        <p14:creationId xmlns:p14="http://schemas.microsoft.com/office/powerpoint/2010/main" val="37567782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by="(-#ppt_w*2)" calcmode="lin" valueType="num">
                                      <p:cBhvr rctx="PPT">
                                        <p:cTn id="7" dur="250" autoRev="1" fill="hold">
                                          <p:stCondLst>
                                            <p:cond delay="0"/>
                                          </p:stCondLst>
                                        </p:cTn>
                                        <p:tgtEl>
                                          <p:spTgt spid="17"/>
                                        </p:tgtEl>
                                        <p:attrNameLst>
                                          <p:attrName>ppt_w</p:attrName>
                                        </p:attrNameLst>
                                      </p:cBhvr>
                                    </p:anim>
                                    <p:anim by="(#ppt_w*0.50)" calcmode="lin" valueType="num">
                                      <p:cBhvr>
                                        <p:cTn id="8" dur="250" decel="50000" autoRev="1" fill="hold">
                                          <p:stCondLst>
                                            <p:cond delay="0"/>
                                          </p:stCondLst>
                                        </p:cTn>
                                        <p:tgtEl>
                                          <p:spTgt spid="17"/>
                                        </p:tgtEl>
                                        <p:attrNameLst>
                                          <p:attrName>ppt_x</p:attrName>
                                        </p:attrNameLst>
                                      </p:cBhvr>
                                    </p:anim>
                                    <p:anim from="(-#ppt_h/2)" to="(#ppt_y)" calcmode="lin" valueType="num">
                                      <p:cBhvr>
                                        <p:cTn id="9" dur="500" fill="hold">
                                          <p:stCondLst>
                                            <p:cond delay="0"/>
                                          </p:stCondLst>
                                        </p:cTn>
                                        <p:tgtEl>
                                          <p:spTgt spid="17"/>
                                        </p:tgtEl>
                                        <p:attrNameLst>
                                          <p:attrName>ppt_y</p:attrName>
                                        </p:attrNameLst>
                                      </p:cBhvr>
                                    </p:anim>
                                    <p:animRot by="21600000">
                                      <p:cBhvr>
                                        <p:cTn id="10" dur="500" fill="hold">
                                          <p:stCondLst>
                                            <p:cond delay="0"/>
                                          </p:stCondLst>
                                        </p:cTn>
                                        <p:tgtEl>
                                          <p:spTgt spid="17"/>
                                        </p:tgtEl>
                                        <p:attrNameLst>
                                          <p:attrName>r</p:attrName>
                                        </p:attrNameLst>
                                      </p:cBhvr>
                                    </p:animRot>
                                  </p:childTnLst>
                                </p:cTn>
                              </p:par>
                            </p:childTnLst>
                          </p:cTn>
                        </p:par>
                        <p:par>
                          <p:cTn id="11" fill="hold">
                            <p:stCondLst>
                              <p:cond delay="1000"/>
                            </p:stCondLst>
                            <p:childTnLst>
                              <p:par>
                                <p:cTn id="12" presetID="17" presetClass="entr" presetSubtype="1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strVal val="#ppt_h"/>
                                          </p:val>
                                        </p:tav>
                                        <p:tav tm="100000">
                                          <p:val>
                                            <p:strVal val="#ppt_h"/>
                                          </p:val>
                                        </p:tav>
                                      </p:tavLst>
                                    </p:anim>
                                  </p:childTnLst>
                                </p:cTn>
                              </p:par>
                            </p:childTnLst>
                          </p:cTn>
                        </p:par>
                        <p:par>
                          <p:cTn id="16" fill="hold">
                            <p:stCondLst>
                              <p:cond delay="15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21">
                                            <p:txEl>
                                              <p:pRg st="0" end="0"/>
                                            </p:txEl>
                                          </p:spTgt>
                                        </p:tgtEl>
                                        <p:attrNameLst>
                                          <p:attrName>style.visibility</p:attrName>
                                        </p:attrNameLst>
                                      </p:cBhvr>
                                      <p:to>
                                        <p:strVal val="visible"/>
                                      </p:to>
                                    </p:set>
                                    <p:anim calcmode="lin" valueType="num">
                                      <p:cBhvr>
                                        <p:cTn id="19" dur="250" fill="hold"/>
                                        <p:tgtEl>
                                          <p:spTgt spid="2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0" dur="250" fill="hold"/>
                                        <p:tgtEl>
                                          <p:spTgt spid="21">
                                            <p:txEl>
                                              <p:pRg st="0" end="0"/>
                                            </p:txEl>
                                          </p:spTgt>
                                        </p:tgtEl>
                                        <p:attrNameLst>
                                          <p:attrName>ppt_y</p:attrName>
                                        </p:attrNameLst>
                                      </p:cBhvr>
                                      <p:tavLst>
                                        <p:tav tm="0">
                                          <p:val>
                                            <p:strVal val="#ppt_y"/>
                                          </p:val>
                                        </p:tav>
                                        <p:tav tm="100000">
                                          <p:val>
                                            <p:strVal val="#ppt_y"/>
                                          </p:val>
                                        </p:tav>
                                      </p:tavLst>
                                    </p:anim>
                                    <p:anim calcmode="lin" valueType="num">
                                      <p:cBhvr>
                                        <p:cTn id="21" dur="250" fill="hold"/>
                                        <p:tgtEl>
                                          <p:spTgt spid="2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2" dur="250" fill="hold"/>
                                        <p:tgtEl>
                                          <p:spTgt spid="2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3" dur="250" tmFilter="0,0; .5, 1; 1, 1"/>
                                        <p:tgtEl>
                                          <p:spTgt spid="21">
                                            <p:txEl>
                                              <p:pRg st="0" end="0"/>
                                            </p:txEl>
                                          </p:spTgt>
                                        </p:tgtEl>
                                      </p:cBhvr>
                                    </p:animEffect>
                                  </p:childTnLst>
                                </p:cTn>
                              </p:par>
                            </p:childTnLst>
                          </p:cTn>
                        </p:par>
                        <p:par>
                          <p:cTn id="24" fill="hold">
                            <p:stCondLst>
                              <p:cond delay="2300"/>
                            </p:stCondLst>
                            <p:childTnLst>
                              <p:par>
                                <p:cTn id="25" presetID="30" presetClass="entr" presetSubtype="0" fill="hold" grpId="0" nodeType="afterEffect">
                                  <p:stCondLst>
                                    <p:cond delay="25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600" decel="100000"/>
                                        <p:tgtEl>
                                          <p:spTgt spid="20"/>
                                        </p:tgtEl>
                                      </p:cBhvr>
                                    </p:animEffect>
                                    <p:anim calcmode="lin" valueType="num">
                                      <p:cBhvr>
                                        <p:cTn id="28" dur="600" decel="100000" fill="hold"/>
                                        <p:tgtEl>
                                          <p:spTgt spid="20"/>
                                        </p:tgtEl>
                                        <p:attrNameLst>
                                          <p:attrName>style.rotation</p:attrName>
                                        </p:attrNameLst>
                                      </p:cBhvr>
                                      <p:tavLst>
                                        <p:tav tm="0">
                                          <p:val>
                                            <p:fltVal val="-90"/>
                                          </p:val>
                                        </p:tav>
                                        <p:tav tm="100000">
                                          <p:val>
                                            <p:fltVal val="0"/>
                                          </p:val>
                                        </p:tav>
                                      </p:tavLst>
                                    </p:anim>
                                    <p:anim calcmode="lin" valueType="num">
                                      <p:cBhvr>
                                        <p:cTn id="29" dur="600" decel="100000" fill="hold"/>
                                        <p:tgtEl>
                                          <p:spTgt spid="20"/>
                                        </p:tgtEl>
                                        <p:attrNameLst>
                                          <p:attrName>ppt_x</p:attrName>
                                        </p:attrNameLst>
                                      </p:cBhvr>
                                      <p:tavLst>
                                        <p:tav tm="0">
                                          <p:val>
                                            <p:strVal val="#ppt_x+0.4"/>
                                          </p:val>
                                        </p:tav>
                                        <p:tav tm="100000">
                                          <p:val>
                                            <p:strVal val="#ppt_x-0.05"/>
                                          </p:val>
                                        </p:tav>
                                      </p:tavLst>
                                    </p:anim>
                                    <p:anim calcmode="lin" valueType="num">
                                      <p:cBhvr>
                                        <p:cTn id="30" dur="600" decel="100000" fill="hold"/>
                                        <p:tgtEl>
                                          <p:spTgt spid="20"/>
                                        </p:tgtEl>
                                        <p:attrNameLst>
                                          <p:attrName>ppt_y</p:attrName>
                                        </p:attrNameLst>
                                      </p:cBhvr>
                                      <p:tavLst>
                                        <p:tav tm="0">
                                          <p:val>
                                            <p:strVal val="#ppt_y-0.4"/>
                                          </p:val>
                                        </p:tav>
                                        <p:tav tm="100000">
                                          <p:val>
                                            <p:strVal val="#ppt_y+0.1"/>
                                          </p:val>
                                        </p:tav>
                                      </p:tavLst>
                                    </p:anim>
                                    <p:anim calcmode="lin" valueType="num">
                                      <p:cBhvr>
                                        <p:cTn id="31" dur="150" accel="100000" fill="hold">
                                          <p:stCondLst>
                                            <p:cond delay="600"/>
                                          </p:stCondLst>
                                        </p:cTn>
                                        <p:tgtEl>
                                          <p:spTgt spid="20"/>
                                        </p:tgtEl>
                                        <p:attrNameLst>
                                          <p:attrName>ppt_x</p:attrName>
                                        </p:attrNameLst>
                                      </p:cBhvr>
                                      <p:tavLst>
                                        <p:tav tm="0">
                                          <p:val>
                                            <p:strVal val="#ppt_x-0.05"/>
                                          </p:val>
                                        </p:tav>
                                        <p:tav tm="100000">
                                          <p:val>
                                            <p:strVal val="#ppt_x"/>
                                          </p:val>
                                        </p:tav>
                                      </p:tavLst>
                                    </p:anim>
                                    <p:anim calcmode="lin" valueType="num">
                                      <p:cBhvr>
                                        <p:cTn id="32" dur="150" accel="100000" fill="hold">
                                          <p:stCondLst>
                                            <p:cond delay="600"/>
                                          </p:stCondLst>
                                        </p:cTn>
                                        <p:tgtEl>
                                          <p:spTgt spid="20"/>
                                        </p:tgtEl>
                                        <p:attrNameLst>
                                          <p:attrName>ppt_y</p:attrName>
                                        </p:attrNameLst>
                                      </p:cBhvr>
                                      <p:tavLst>
                                        <p:tav tm="0">
                                          <p:val>
                                            <p:strVal val="#ppt_y+0.1"/>
                                          </p:val>
                                        </p:tav>
                                        <p:tav tm="100000">
                                          <p:val>
                                            <p:strVal val="#ppt_y"/>
                                          </p:val>
                                        </p:tav>
                                      </p:tavLst>
                                    </p:anim>
                                  </p:childTnLst>
                                </p:cTn>
                              </p:par>
                            </p:childTnLst>
                          </p:cTn>
                        </p:par>
                        <p:par>
                          <p:cTn id="33" fill="hold">
                            <p:stCondLst>
                              <p:cond delay="3300"/>
                            </p:stCondLst>
                            <p:childTnLst>
                              <p:par>
                                <p:cTn id="34" presetID="41" presetClass="entr" presetSubtype="0" fill="hold" grpId="0" nodeType="afterEffect">
                                  <p:stCondLst>
                                    <p:cond delay="250"/>
                                  </p:stCondLst>
                                  <p:iterate type="lt">
                                    <p:tmPct val="10000"/>
                                  </p:iterate>
                                  <p:childTnLst>
                                    <p:set>
                                      <p:cBhvr>
                                        <p:cTn id="35" dur="1" fill="hold">
                                          <p:stCondLst>
                                            <p:cond delay="0"/>
                                          </p:stCondLst>
                                        </p:cTn>
                                        <p:tgtEl>
                                          <p:spTgt spid="7">
                                            <p:txEl>
                                              <p:pRg st="0" end="0"/>
                                            </p:txEl>
                                          </p:spTgt>
                                        </p:tgtEl>
                                        <p:attrNameLst>
                                          <p:attrName>style.visibility</p:attrName>
                                        </p:attrNameLst>
                                      </p:cBhvr>
                                      <p:to>
                                        <p:strVal val="visible"/>
                                      </p:to>
                                    </p:set>
                                    <p:anim calcmode="lin" valueType="num">
                                      <p:cBhvr>
                                        <p:cTn id="36" dur="250" fill="hold"/>
                                        <p:tgtEl>
                                          <p:spTgt spid="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7" dur="250" fill="hold"/>
                                        <p:tgtEl>
                                          <p:spTgt spid="7">
                                            <p:txEl>
                                              <p:pRg st="0" end="0"/>
                                            </p:txEl>
                                          </p:spTgt>
                                        </p:tgtEl>
                                        <p:attrNameLst>
                                          <p:attrName>ppt_y</p:attrName>
                                        </p:attrNameLst>
                                      </p:cBhvr>
                                      <p:tavLst>
                                        <p:tav tm="0">
                                          <p:val>
                                            <p:strVal val="#ppt_y"/>
                                          </p:val>
                                        </p:tav>
                                        <p:tav tm="100000">
                                          <p:val>
                                            <p:strVal val="#ppt_y"/>
                                          </p:val>
                                        </p:tav>
                                      </p:tavLst>
                                    </p:anim>
                                    <p:anim calcmode="lin" valueType="num">
                                      <p:cBhvr>
                                        <p:cTn id="38" dur="250" fill="hold"/>
                                        <p:tgtEl>
                                          <p:spTgt spid="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9" dur="250" fill="hold"/>
                                        <p:tgtEl>
                                          <p:spTgt spid="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0" dur="250" tmFilter="0,0; .5, 1; 1, 1"/>
                                        <p:tgtEl>
                                          <p:spTgt spid="7">
                                            <p:txEl>
                                              <p:pRg st="0" end="0"/>
                                            </p:txEl>
                                          </p:spTgt>
                                        </p:tgtEl>
                                      </p:cBhvr>
                                    </p:animEffect>
                                  </p:childTnLst>
                                </p:cTn>
                              </p:par>
                            </p:childTnLst>
                          </p:cTn>
                        </p:par>
                        <p:par>
                          <p:cTn id="41" fill="hold">
                            <p:stCondLst>
                              <p:cond delay="4350"/>
                            </p:stCondLst>
                            <p:childTnLst>
                              <p:par>
                                <p:cTn id="42" presetID="30" presetClass="entr" presetSubtype="0" fill="hold" grpId="0" nodeType="afterEffect">
                                  <p:stCondLst>
                                    <p:cond delay="25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600" decel="100000"/>
                                        <p:tgtEl>
                                          <p:spTgt spid="16"/>
                                        </p:tgtEl>
                                      </p:cBhvr>
                                    </p:animEffect>
                                    <p:anim calcmode="lin" valueType="num">
                                      <p:cBhvr>
                                        <p:cTn id="45" dur="600" decel="100000" fill="hold"/>
                                        <p:tgtEl>
                                          <p:spTgt spid="16"/>
                                        </p:tgtEl>
                                        <p:attrNameLst>
                                          <p:attrName>style.rotation</p:attrName>
                                        </p:attrNameLst>
                                      </p:cBhvr>
                                      <p:tavLst>
                                        <p:tav tm="0">
                                          <p:val>
                                            <p:fltVal val="-90"/>
                                          </p:val>
                                        </p:tav>
                                        <p:tav tm="100000">
                                          <p:val>
                                            <p:fltVal val="0"/>
                                          </p:val>
                                        </p:tav>
                                      </p:tavLst>
                                    </p:anim>
                                    <p:anim calcmode="lin" valueType="num">
                                      <p:cBhvr>
                                        <p:cTn id="46" dur="600" decel="100000" fill="hold"/>
                                        <p:tgtEl>
                                          <p:spTgt spid="16"/>
                                        </p:tgtEl>
                                        <p:attrNameLst>
                                          <p:attrName>ppt_x</p:attrName>
                                        </p:attrNameLst>
                                      </p:cBhvr>
                                      <p:tavLst>
                                        <p:tav tm="0">
                                          <p:val>
                                            <p:strVal val="#ppt_x+0.4"/>
                                          </p:val>
                                        </p:tav>
                                        <p:tav tm="100000">
                                          <p:val>
                                            <p:strVal val="#ppt_x-0.05"/>
                                          </p:val>
                                        </p:tav>
                                      </p:tavLst>
                                    </p:anim>
                                    <p:anim calcmode="lin" valueType="num">
                                      <p:cBhvr>
                                        <p:cTn id="47" dur="600" decel="100000" fill="hold"/>
                                        <p:tgtEl>
                                          <p:spTgt spid="16"/>
                                        </p:tgtEl>
                                        <p:attrNameLst>
                                          <p:attrName>ppt_y</p:attrName>
                                        </p:attrNameLst>
                                      </p:cBhvr>
                                      <p:tavLst>
                                        <p:tav tm="0">
                                          <p:val>
                                            <p:strVal val="#ppt_y-0.4"/>
                                          </p:val>
                                        </p:tav>
                                        <p:tav tm="100000">
                                          <p:val>
                                            <p:strVal val="#ppt_y+0.1"/>
                                          </p:val>
                                        </p:tav>
                                      </p:tavLst>
                                    </p:anim>
                                    <p:anim calcmode="lin" valueType="num">
                                      <p:cBhvr>
                                        <p:cTn id="48" dur="150" accel="100000" fill="hold">
                                          <p:stCondLst>
                                            <p:cond delay="600"/>
                                          </p:stCondLst>
                                        </p:cTn>
                                        <p:tgtEl>
                                          <p:spTgt spid="16"/>
                                        </p:tgtEl>
                                        <p:attrNameLst>
                                          <p:attrName>ppt_x</p:attrName>
                                        </p:attrNameLst>
                                      </p:cBhvr>
                                      <p:tavLst>
                                        <p:tav tm="0">
                                          <p:val>
                                            <p:strVal val="#ppt_x-0.05"/>
                                          </p:val>
                                        </p:tav>
                                        <p:tav tm="100000">
                                          <p:val>
                                            <p:strVal val="#ppt_x"/>
                                          </p:val>
                                        </p:tav>
                                      </p:tavLst>
                                    </p:anim>
                                    <p:anim calcmode="lin" valueType="num">
                                      <p:cBhvr>
                                        <p:cTn id="49" dur="150" accel="100000" fill="hold">
                                          <p:stCondLst>
                                            <p:cond delay="600"/>
                                          </p:stCondLst>
                                        </p:cTn>
                                        <p:tgtEl>
                                          <p:spTgt spid="16"/>
                                        </p:tgtEl>
                                        <p:attrNameLst>
                                          <p:attrName>ppt_y</p:attrName>
                                        </p:attrNameLst>
                                      </p:cBhvr>
                                      <p:tavLst>
                                        <p:tav tm="0">
                                          <p:val>
                                            <p:strVal val="#ppt_y+0.1"/>
                                          </p:val>
                                        </p:tav>
                                        <p:tav tm="100000">
                                          <p:val>
                                            <p:strVal val="#ppt_y"/>
                                          </p:val>
                                        </p:tav>
                                      </p:tavLst>
                                    </p:anim>
                                  </p:childTnLst>
                                </p:cTn>
                              </p:par>
                            </p:childTnLst>
                          </p:cTn>
                        </p:par>
                        <p:par>
                          <p:cTn id="50" fill="hold">
                            <p:stCondLst>
                              <p:cond delay="5350"/>
                            </p:stCondLst>
                            <p:childTnLst>
                              <p:par>
                                <p:cTn id="51" presetID="41" presetClass="entr" presetSubtype="0" fill="hold" grpId="0" nodeType="afterEffect">
                                  <p:stCondLst>
                                    <p:cond delay="250"/>
                                  </p:stCondLst>
                                  <p:iterate type="lt">
                                    <p:tmPct val="10000"/>
                                  </p:iterate>
                                  <p:childTnLst>
                                    <p:set>
                                      <p:cBhvr>
                                        <p:cTn id="52" dur="1" fill="hold">
                                          <p:stCondLst>
                                            <p:cond delay="0"/>
                                          </p:stCondLst>
                                        </p:cTn>
                                        <p:tgtEl>
                                          <p:spTgt spid="15">
                                            <p:txEl>
                                              <p:pRg st="0" end="0"/>
                                            </p:txEl>
                                          </p:spTgt>
                                        </p:tgtEl>
                                        <p:attrNameLst>
                                          <p:attrName>style.visibility</p:attrName>
                                        </p:attrNameLst>
                                      </p:cBhvr>
                                      <p:to>
                                        <p:strVal val="visible"/>
                                      </p:to>
                                    </p:set>
                                    <p:anim calcmode="lin" valueType="num">
                                      <p:cBhvr>
                                        <p:cTn id="53" dur="250" fill="hold"/>
                                        <p:tgtEl>
                                          <p:spTgt spid="1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4" dur="250" fill="hold"/>
                                        <p:tgtEl>
                                          <p:spTgt spid="15">
                                            <p:txEl>
                                              <p:pRg st="0" end="0"/>
                                            </p:txEl>
                                          </p:spTgt>
                                        </p:tgtEl>
                                        <p:attrNameLst>
                                          <p:attrName>ppt_y</p:attrName>
                                        </p:attrNameLst>
                                      </p:cBhvr>
                                      <p:tavLst>
                                        <p:tav tm="0">
                                          <p:val>
                                            <p:strVal val="#ppt_y"/>
                                          </p:val>
                                        </p:tav>
                                        <p:tav tm="100000">
                                          <p:val>
                                            <p:strVal val="#ppt_y"/>
                                          </p:val>
                                        </p:tav>
                                      </p:tavLst>
                                    </p:anim>
                                    <p:anim calcmode="lin" valueType="num">
                                      <p:cBhvr>
                                        <p:cTn id="55" dur="250" fill="hold"/>
                                        <p:tgtEl>
                                          <p:spTgt spid="1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6" dur="250" fill="hold"/>
                                        <p:tgtEl>
                                          <p:spTgt spid="1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7" dur="250" tmFilter="0,0; .5, 1; 1, 1"/>
                                        <p:tgtEl>
                                          <p:spTgt spid="15">
                                            <p:txEl>
                                              <p:pRg st="0" end="0"/>
                                            </p:txEl>
                                          </p:spTgt>
                                        </p:tgtEl>
                                      </p:cBhvr>
                                    </p:animEffect>
                                  </p:childTnLst>
                                </p:cTn>
                              </p:par>
                            </p:childTnLst>
                          </p:cTn>
                        </p:par>
                        <p:par>
                          <p:cTn id="58" fill="hold">
                            <p:stCondLst>
                              <p:cond delay="6000"/>
                            </p:stCondLst>
                            <p:childTnLst>
                              <p:par>
                                <p:cTn id="59" presetID="30" presetClass="entr" presetSubtype="0" fill="hold" grpId="0" nodeType="afterEffect">
                                  <p:stCondLst>
                                    <p:cond delay="25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600" decel="100000"/>
                                        <p:tgtEl>
                                          <p:spTgt spid="14"/>
                                        </p:tgtEl>
                                      </p:cBhvr>
                                    </p:animEffect>
                                    <p:anim calcmode="lin" valueType="num">
                                      <p:cBhvr>
                                        <p:cTn id="62" dur="600" decel="100000" fill="hold"/>
                                        <p:tgtEl>
                                          <p:spTgt spid="14"/>
                                        </p:tgtEl>
                                        <p:attrNameLst>
                                          <p:attrName>style.rotation</p:attrName>
                                        </p:attrNameLst>
                                      </p:cBhvr>
                                      <p:tavLst>
                                        <p:tav tm="0">
                                          <p:val>
                                            <p:fltVal val="-90"/>
                                          </p:val>
                                        </p:tav>
                                        <p:tav tm="100000">
                                          <p:val>
                                            <p:fltVal val="0"/>
                                          </p:val>
                                        </p:tav>
                                      </p:tavLst>
                                    </p:anim>
                                    <p:anim calcmode="lin" valueType="num">
                                      <p:cBhvr>
                                        <p:cTn id="63" dur="600" decel="100000" fill="hold"/>
                                        <p:tgtEl>
                                          <p:spTgt spid="14"/>
                                        </p:tgtEl>
                                        <p:attrNameLst>
                                          <p:attrName>ppt_x</p:attrName>
                                        </p:attrNameLst>
                                      </p:cBhvr>
                                      <p:tavLst>
                                        <p:tav tm="0">
                                          <p:val>
                                            <p:strVal val="#ppt_x+0.4"/>
                                          </p:val>
                                        </p:tav>
                                        <p:tav tm="100000">
                                          <p:val>
                                            <p:strVal val="#ppt_x-0.05"/>
                                          </p:val>
                                        </p:tav>
                                      </p:tavLst>
                                    </p:anim>
                                    <p:anim calcmode="lin" valueType="num">
                                      <p:cBhvr>
                                        <p:cTn id="64" dur="600" decel="100000" fill="hold"/>
                                        <p:tgtEl>
                                          <p:spTgt spid="14"/>
                                        </p:tgtEl>
                                        <p:attrNameLst>
                                          <p:attrName>ppt_y</p:attrName>
                                        </p:attrNameLst>
                                      </p:cBhvr>
                                      <p:tavLst>
                                        <p:tav tm="0">
                                          <p:val>
                                            <p:strVal val="#ppt_y-0.4"/>
                                          </p:val>
                                        </p:tav>
                                        <p:tav tm="100000">
                                          <p:val>
                                            <p:strVal val="#ppt_y+0.1"/>
                                          </p:val>
                                        </p:tav>
                                      </p:tavLst>
                                    </p:anim>
                                    <p:anim calcmode="lin" valueType="num">
                                      <p:cBhvr>
                                        <p:cTn id="65" dur="150" accel="100000" fill="hold">
                                          <p:stCondLst>
                                            <p:cond delay="600"/>
                                          </p:stCondLst>
                                        </p:cTn>
                                        <p:tgtEl>
                                          <p:spTgt spid="14"/>
                                        </p:tgtEl>
                                        <p:attrNameLst>
                                          <p:attrName>ppt_x</p:attrName>
                                        </p:attrNameLst>
                                      </p:cBhvr>
                                      <p:tavLst>
                                        <p:tav tm="0">
                                          <p:val>
                                            <p:strVal val="#ppt_x-0.05"/>
                                          </p:val>
                                        </p:tav>
                                        <p:tav tm="100000">
                                          <p:val>
                                            <p:strVal val="#ppt_x"/>
                                          </p:val>
                                        </p:tav>
                                      </p:tavLst>
                                    </p:anim>
                                    <p:anim calcmode="lin" valueType="num">
                                      <p:cBhvr>
                                        <p:cTn id="66" dur="150" accel="100000" fill="hold">
                                          <p:stCondLst>
                                            <p:cond delay="600"/>
                                          </p:stCondLst>
                                        </p:cTn>
                                        <p:tgtEl>
                                          <p:spTgt spid="1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5" grpId="0" build="p"/>
      <p:bldP spid="17" grpId="0"/>
      <p:bldP spid="12" grpId="0" animBg="1"/>
      <p:bldP spid="14" grpId="0"/>
      <p:bldP spid="16" grpId="0"/>
      <p:bldP spid="20" grpId="0"/>
      <p:bldP spid="2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2879711" y="799323"/>
            <a:ext cx="6510348" cy="676275"/>
          </a:xfrm>
        </p:spPr>
        <p:txBody>
          <a:bodyPr/>
          <a:lstStyle/>
          <a:p>
            <a:r>
              <a:rPr lang="en-US" dirty="0" smtClean="0"/>
              <a:t>Block Diagram</a:t>
            </a:r>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8</a:t>
            </a:fld>
            <a:endParaRPr lang="ru-RU" dirty="0"/>
          </a:p>
        </p:txBody>
      </p:sp>
      <p:sp>
        <p:nvSpPr>
          <p:cNvPr id="50" name="Footer Placeholder 5">
            <a:extLst>
              <a:ext uri="{FF2B5EF4-FFF2-40B4-BE49-F238E27FC236}">
                <a16:creationId xmlns:a16="http://schemas.microsoft.com/office/drawing/2014/main" id="{983F41B9-CDD2-4DAB-9FE1-AA9A8E082060}"/>
              </a:ext>
            </a:extLst>
          </p:cNvPr>
          <p:cNvSpPr>
            <a:spLocks noGrp="1"/>
          </p:cNvSpPr>
          <p:nvPr>
            <p:ph type="ftr" sz="quarter" idx="11"/>
          </p:nvPr>
        </p:nvSpPr>
        <p:spPr>
          <a:xfrm>
            <a:off x="11283351" y="5816819"/>
            <a:ext cx="908650" cy="365125"/>
          </a:xfrm>
        </p:spPr>
        <p:txBody>
          <a:bodyPr/>
          <a:lstStyle/>
          <a:p>
            <a:pPr algn="r"/>
            <a:r>
              <a:rPr lang="en-US" sz="900" dirty="0" smtClean="0">
                <a:solidFill>
                  <a:schemeClr val="bg1"/>
                </a:solidFill>
                <a:latin typeface="Montserrat SemiBold" panose="00000700000000000000" pitchFamily="50" charset="0"/>
              </a:rPr>
              <a:t>MY HOSTEL</a:t>
            </a:r>
            <a:endParaRPr lang="ru-RU" sz="900" dirty="0">
              <a:solidFill>
                <a:schemeClr val="bg1"/>
              </a:solidFill>
              <a:latin typeface="Montserrat SemiBold" panose="00000700000000000000" pitchFamily="50" charset="0"/>
            </a:endParaRPr>
          </a:p>
        </p:txBody>
      </p:sp>
      <p:grpSp>
        <p:nvGrpSpPr>
          <p:cNvPr id="54" name="Group 53"/>
          <p:cNvGrpSpPr/>
          <p:nvPr/>
        </p:nvGrpSpPr>
        <p:grpSpPr>
          <a:xfrm>
            <a:off x="2695457" y="1847408"/>
            <a:ext cx="6788388" cy="4751800"/>
            <a:chOff x="2695457" y="1847408"/>
            <a:chExt cx="6788388" cy="4751800"/>
          </a:xfrm>
        </p:grpSpPr>
        <p:grpSp>
          <p:nvGrpSpPr>
            <p:cNvPr id="49" name="Group 48"/>
            <p:cNvGrpSpPr/>
            <p:nvPr/>
          </p:nvGrpSpPr>
          <p:grpSpPr>
            <a:xfrm>
              <a:off x="2695457" y="1847408"/>
              <a:ext cx="6788388" cy="4751800"/>
              <a:chOff x="2695456" y="1847408"/>
              <a:chExt cx="6788388" cy="4751800"/>
            </a:xfrm>
          </p:grpSpPr>
          <p:grpSp>
            <p:nvGrpSpPr>
              <p:cNvPr id="14" name="Group 13"/>
              <p:cNvGrpSpPr/>
              <p:nvPr/>
            </p:nvGrpSpPr>
            <p:grpSpPr>
              <a:xfrm>
                <a:off x="2695456" y="1847408"/>
                <a:ext cx="6788388" cy="4751800"/>
                <a:chOff x="2467755" y="1899166"/>
                <a:chExt cx="7237264" cy="5561332"/>
              </a:xfrm>
            </p:grpSpPr>
            <p:grpSp>
              <p:nvGrpSpPr>
                <p:cNvPr id="15" name="Group 14"/>
                <p:cNvGrpSpPr/>
                <p:nvPr/>
              </p:nvGrpSpPr>
              <p:grpSpPr>
                <a:xfrm>
                  <a:off x="2474281" y="1899166"/>
                  <a:ext cx="7230738" cy="5561332"/>
                  <a:chOff x="0" y="0"/>
                  <a:chExt cx="7230794" cy="5561818"/>
                </a:xfrm>
              </p:grpSpPr>
              <p:sp>
                <p:nvSpPr>
                  <p:cNvPr id="16" name="Oval 15"/>
                  <p:cNvSpPr/>
                  <p:nvPr/>
                </p:nvSpPr>
                <p:spPr>
                  <a:xfrm>
                    <a:off x="3481754" y="0"/>
                    <a:ext cx="686405" cy="368300"/>
                  </a:xfrm>
                  <a:prstGeom prst="ellipse">
                    <a:avLst/>
                  </a:prstGeom>
                  <a:solidFill>
                    <a:srgbClr val="FFFF00"/>
                  </a:solidFill>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1800"/>
                      </a:spcAft>
                    </a:pPr>
                    <a:r>
                      <a:rPr lang="en-US" sz="1100" dirty="0">
                        <a:latin typeface="Times New Roman" panose="02020603050405020304" pitchFamily="18" charset="0"/>
                        <a:ea typeface="Calibri" panose="020F0502020204030204" pitchFamily="34" charset="0"/>
                        <a:cs typeface="Mangal" panose="02040503050203030202" pitchFamily="18" charset="0"/>
                      </a:rPr>
                      <a:t>Start</a:t>
                    </a:r>
                    <a:endParaRPr lang="en-US" sz="1200" dirty="0">
                      <a:latin typeface="Times New Roman" panose="02020603050405020304" pitchFamily="18" charset="0"/>
                      <a:ea typeface="Calibri" panose="020F0502020204030204" pitchFamily="34" charset="0"/>
                      <a:cs typeface="Mangal" panose="02040503050203030202" pitchFamily="18" charset="0"/>
                    </a:endParaRPr>
                  </a:p>
                </p:txBody>
              </p:sp>
              <p:sp>
                <p:nvSpPr>
                  <p:cNvPr id="18" name="Rectangle 17"/>
                  <p:cNvSpPr/>
                  <p:nvPr/>
                </p:nvSpPr>
                <p:spPr>
                  <a:xfrm>
                    <a:off x="3305908" y="541606"/>
                    <a:ext cx="1035024" cy="293968"/>
                  </a:xfrm>
                  <a:prstGeom prst="rect">
                    <a:avLst/>
                  </a:prstGeom>
                  <a:solidFill>
                    <a:srgbClr val="FFFF00"/>
                  </a:solidFill>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1800"/>
                      </a:spcAft>
                    </a:pPr>
                    <a:r>
                      <a:rPr lang="en-US" sz="1100" dirty="0">
                        <a:latin typeface="Times New Roman" panose="02020603050405020304" pitchFamily="18" charset="0"/>
                        <a:ea typeface="Calibri" panose="020F0502020204030204" pitchFamily="34" charset="0"/>
                        <a:cs typeface="Mangal" panose="02040503050203030202" pitchFamily="18" charset="0"/>
                      </a:rPr>
                      <a:t>Admin Login</a:t>
                    </a:r>
                    <a:endParaRPr lang="en-US" sz="1200" dirty="0">
                      <a:latin typeface="Times New Roman" panose="02020603050405020304" pitchFamily="18" charset="0"/>
                      <a:ea typeface="Calibri" panose="020F0502020204030204" pitchFamily="34" charset="0"/>
                      <a:cs typeface="Mangal" panose="02040503050203030202" pitchFamily="18" charset="0"/>
                    </a:endParaRPr>
                  </a:p>
                </p:txBody>
              </p:sp>
              <p:sp>
                <p:nvSpPr>
                  <p:cNvPr id="19" name="Parallelogram 18"/>
                  <p:cNvSpPr/>
                  <p:nvPr/>
                </p:nvSpPr>
                <p:spPr>
                  <a:xfrm>
                    <a:off x="189914" y="1920240"/>
                    <a:ext cx="1350498" cy="330591"/>
                  </a:xfrm>
                  <a:prstGeom prst="parallelogram">
                    <a:avLst/>
                  </a:prstGeom>
                  <a:solidFill>
                    <a:srgbClr val="FFFF00"/>
                  </a:solidFill>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100" dirty="0">
                        <a:latin typeface="Times New Roman" panose="02020603050405020304" pitchFamily="18" charset="0"/>
                        <a:ea typeface="Calibri" panose="020F0502020204030204" pitchFamily="34" charset="0"/>
                        <a:cs typeface="Mangal" panose="02040503050203030202" pitchFamily="18" charset="0"/>
                      </a:rPr>
                      <a:t>Add New Data</a:t>
                    </a:r>
                    <a:endParaRPr lang="en-US" sz="1200" dirty="0">
                      <a:latin typeface="Times New Roman" panose="02020603050405020304" pitchFamily="18" charset="0"/>
                      <a:ea typeface="Calibri" panose="020F0502020204030204" pitchFamily="34" charset="0"/>
                      <a:cs typeface="Mangal" panose="02040503050203030202" pitchFamily="18" charset="0"/>
                    </a:endParaRPr>
                  </a:p>
                </p:txBody>
              </p:sp>
              <p:sp>
                <p:nvSpPr>
                  <p:cNvPr id="20" name="Rectangle 19"/>
                  <p:cNvSpPr/>
                  <p:nvPr/>
                </p:nvSpPr>
                <p:spPr>
                  <a:xfrm>
                    <a:off x="1772529" y="1920240"/>
                    <a:ext cx="1062355" cy="344170"/>
                  </a:xfrm>
                  <a:prstGeom prst="rect">
                    <a:avLst/>
                  </a:prstGeom>
                  <a:solidFill>
                    <a:srgbClr val="FFFF00"/>
                  </a:solidFill>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1800"/>
                      </a:spcAft>
                    </a:pPr>
                    <a:r>
                      <a:rPr lang="en-US" sz="1100" dirty="0">
                        <a:latin typeface="Times New Roman" panose="02020603050405020304" pitchFamily="18" charset="0"/>
                        <a:ea typeface="Calibri" panose="020F0502020204030204" pitchFamily="34" charset="0"/>
                        <a:cs typeface="Mangal" panose="02040503050203030202" pitchFamily="18" charset="0"/>
                      </a:rPr>
                      <a:t>Search Data</a:t>
                    </a:r>
                    <a:endParaRPr lang="en-US" sz="1200" dirty="0">
                      <a:latin typeface="Times New Roman" panose="02020603050405020304" pitchFamily="18" charset="0"/>
                      <a:ea typeface="Calibri" panose="020F0502020204030204" pitchFamily="34" charset="0"/>
                      <a:cs typeface="Mangal" panose="02040503050203030202" pitchFamily="18" charset="0"/>
                    </a:endParaRPr>
                  </a:p>
                </p:txBody>
              </p:sp>
              <p:sp>
                <p:nvSpPr>
                  <p:cNvPr id="21" name="Rectangle 20"/>
                  <p:cNvSpPr/>
                  <p:nvPr/>
                </p:nvSpPr>
                <p:spPr>
                  <a:xfrm>
                    <a:off x="3172265" y="1920240"/>
                    <a:ext cx="1083212" cy="330200"/>
                  </a:xfrm>
                  <a:prstGeom prst="rect">
                    <a:avLst/>
                  </a:prstGeom>
                  <a:solidFill>
                    <a:srgbClr val="FFFF00"/>
                  </a:solidFill>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1800"/>
                      </a:spcAft>
                    </a:pPr>
                    <a:r>
                      <a:rPr lang="en-US" sz="1100" dirty="0">
                        <a:latin typeface="Times New Roman" panose="02020603050405020304" pitchFamily="18" charset="0"/>
                        <a:ea typeface="Calibri" panose="020F0502020204030204" pitchFamily="34" charset="0"/>
                        <a:cs typeface="Mangal" panose="02040503050203030202" pitchFamily="18" charset="0"/>
                      </a:rPr>
                      <a:t>Modify Data</a:t>
                    </a:r>
                    <a:endParaRPr lang="en-US" sz="1200" dirty="0">
                      <a:latin typeface="Times New Roman" panose="02020603050405020304" pitchFamily="18" charset="0"/>
                      <a:ea typeface="Calibri" panose="020F0502020204030204" pitchFamily="34" charset="0"/>
                      <a:cs typeface="Mangal" panose="02040503050203030202" pitchFamily="18" charset="0"/>
                    </a:endParaRPr>
                  </a:p>
                </p:txBody>
              </p:sp>
              <p:sp>
                <p:nvSpPr>
                  <p:cNvPr id="22" name="Parallelogram 21"/>
                  <p:cNvSpPr/>
                  <p:nvPr/>
                </p:nvSpPr>
                <p:spPr>
                  <a:xfrm>
                    <a:off x="5816991" y="1920240"/>
                    <a:ext cx="1313815" cy="313690"/>
                  </a:xfrm>
                  <a:prstGeom prst="parallelogram">
                    <a:avLst/>
                  </a:prstGeom>
                  <a:solidFill>
                    <a:srgbClr val="FFFF00"/>
                  </a:solidFill>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1800"/>
                      </a:spcAft>
                    </a:pPr>
                    <a:r>
                      <a:rPr lang="en-US" sz="1100" dirty="0">
                        <a:latin typeface="Times New Roman" panose="02020603050405020304" pitchFamily="18" charset="0"/>
                        <a:ea typeface="Calibri" panose="020F0502020204030204" pitchFamily="34" charset="0"/>
                        <a:cs typeface="Mangal" panose="02040503050203030202" pitchFamily="18" charset="0"/>
                      </a:rPr>
                      <a:t>Print Details</a:t>
                    </a:r>
                    <a:endParaRPr lang="en-US" sz="1200" dirty="0">
                      <a:latin typeface="Times New Roman" panose="02020603050405020304" pitchFamily="18" charset="0"/>
                      <a:ea typeface="Calibri" panose="020F0502020204030204" pitchFamily="34" charset="0"/>
                      <a:cs typeface="Mangal" panose="02040503050203030202" pitchFamily="18" charset="0"/>
                    </a:endParaRPr>
                  </a:p>
                </p:txBody>
              </p:sp>
              <p:cxnSp>
                <p:nvCxnSpPr>
                  <p:cNvPr id="23" name="Straight Arrow Connector 22"/>
                  <p:cNvCxnSpPr/>
                  <p:nvPr/>
                </p:nvCxnSpPr>
                <p:spPr>
                  <a:xfrm>
                    <a:off x="3833446" y="344658"/>
                    <a:ext cx="6066" cy="200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3833446" y="829994"/>
                    <a:ext cx="6066" cy="200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Oval 24"/>
                  <p:cNvSpPr/>
                  <p:nvPr/>
                </p:nvSpPr>
                <p:spPr>
                  <a:xfrm>
                    <a:off x="3502856" y="5190978"/>
                    <a:ext cx="664210" cy="370840"/>
                  </a:xfrm>
                  <a:prstGeom prst="ellipse">
                    <a:avLst/>
                  </a:prstGeom>
                  <a:solidFill>
                    <a:srgbClr val="FFFF00"/>
                  </a:solidFill>
                  <a:ln w="9525">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1800"/>
                      </a:spcAft>
                    </a:pPr>
                    <a:r>
                      <a:rPr lang="en-US" sz="1100">
                        <a:latin typeface="Times New Roman" panose="02020603050405020304" pitchFamily="18" charset="0"/>
                        <a:ea typeface="Calibri" panose="020F0502020204030204" pitchFamily="34" charset="0"/>
                        <a:cs typeface="Mangal" panose="02040503050203030202" pitchFamily="18" charset="0"/>
                      </a:rPr>
                      <a:t>End</a:t>
                    </a:r>
                    <a:endParaRPr lang="en-US" sz="1200">
                      <a:latin typeface="Times New Roman" panose="02020603050405020304" pitchFamily="18" charset="0"/>
                      <a:ea typeface="Calibri" panose="020F0502020204030204" pitchFamily="34" charset="0"/>
                      <a:cs typeface="Mangal" panose="02040503050203030202" pitchFamily="18" charset="0"/>
                    </a:endParaRPr>
                  </a:p>
                </p:txBody>
              </p:sp>
              <p:sp>
                <p:nvSpPr>
                  <p:cNvPr id="26" name="Diamond 25"/>
                  <p:cNvSpPr/>
                  <p:nvPr/>
                </p:nvSpPr>
                <p:spPr>
                  <a:xfrm>
                    <a:off x="3369212" y="3523957"/>
                    <a:ext cx="935990" cy="956603"/>
                  </a:xfrm>
                  <a:prstGeom prst="diamond">
                    <a:avLst/>
                  </a:prstGeom>
                  <a:solidFill>
                    <a:srgbClr val="FFFF00"/>
                  </a:solidFill>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100" dirty="0">
                        <a:latin typeface="Times New Roman" panose="02020603050405020304" pitchFamily="18" charset="0"/>
                        <a:ea typeface="Calibri" panose="020F0502020204030204" pitchFamily="34" charset="0"/>
                        <a:cs typeface="Mangal" panose="02040503050203030202" pitchFamily="18" charset="0"/>
                      </a:rPr>
                      <a:t>Exit</a:t>
                    </a:r>
                    <a:endParaRPr lang="en-US" sz="1200" dirty="0">
                      <a:latin typeface="Times New Roman" panose="02020603050405020304" pitchFamily="18" charset="0"/>
                      <a:ea typeface="Calibri" panose="020F0502020204030204" pitchFamily="34" charset="0"/>
                      <a:cs typeface="Mangal" panose="02040503050203030202" pitchFamily="18" charset="0"/>
                    </a:endParaRPr>
                  </a:p>
                  <a:p>
                    <a:pPr algn="ctr"/>
                    <a:r>
                      <a:rPr lang="en-US" sz="1100" dirty="0">
                        <a:latin typeface="Times New Roman" panose="02020603050405020304" pitchFamily="18" charset="0"/>
                        <a:ea typeface="Calibri" panose="020F0502020204030204" pitchFamily="34" charset="0"/>
                        <a:cs typeface="Mangal" panose="02040503050203030202" pitchFamily="18" charset="0"/>
                      </a:rPr>
                      <a:t>?</a:t>
                    </a:r>
                    <a:endParaRPr lang="en-US" sz="1200" dirty="0">
                      <a:latin typeface="Times New Roman" panose="02020603050405020304" pitchFamily="18" charset="0"/>
                      <a:ea typeface="Calibri" panose="020F0502020204030204" pitchFamily="34" charset="0"/>
                      <a:cs typeface="Mangal" panose="02040503050203030202" pitchFamily="18" charset="0"/>
                    </a:endParaRPr>
                  </a:p>
                  <a:p>
                    <a:pPr algn="ctr"/>
                    <a:r>
                      <a:rPr lang="en-US" sz="1100" dirty="0">
                        <a:latin typeface="Times New Roman" panose="02020603050405020304" pitchFamily="18" charset="0"/>
                        <a:ea typeface="Calibri" panose="020F0502020204030204" pitchFamily="34" charset="0"/>
                        <a:cs typeface="Mangal" panose="02040503050203030202" pitchFamily="18" charset="0"/>
                      </a:rPr>
                      <a:t> </a:t>
                    </a:r>
                    <a:endParaRPr lang="en-US" sz="1200" dirty="0">
                      <a:latin typeface="Times New Roman" panose="02020603050405020304" pitchFamily="18" charset="0"/>
                      <a:ea typeface="Calibri" panose="020F0502020204030204" pitchFamily="34" charset="0"/>
                      <a:cs typeface="Mangal" panose="02040503050203030202" pitchFamily="18" charset="0"/>
                    </a:endParaRPr>
                  </a:p>
                </p:txBody>
              </p:sp>
              <p:sp>
                <p:nvSpPr>
                  <p:cNvPr id="27" name="Text Box 18"/>
                  <p:cNvSpPr txBox="1"/>
                  <p:nvPr/>
                </p:nvSpPr>
                <p:spPr>
                  <a:xfrm>
                    <a:off x="3833446" y="4691573"/>
                    <a:ext cx="634638" cy="42164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1800"/>
                      </a:spcAft>
                    </a:pPr>
                    <a:r>
                      <a:rPr lang="en-US" sz="1400" dirty="0">
                        <a:latin typeface="Times New Roman" panose="02020603050405020304" pitchFamily="18" charset="0"/>
                        <a:ea typeface="Calibri" panose="020F0502020204030204" pitchFamily="34" charset="0"/>
                        <a:cs typeface="Mangal" panose="02040503050203030202" pitchFamily="18" charset="0"/>
                      </a:rPr>
                      <a:t>Yes</a:t>
                    </a:r>
                    <a:endParaRPr lang="en-US" sz="1600" dirty="0">
                      <a:latin typeface="Times New Roman" panose="02020603050405020304" pitchFamily="18" charset="0"/>
                      <a:ea typeface="Calibri" panose="020F0502020204030204" pitchFamily="34" charset="0"/>
                      <a:cs typeface="Mangal" panose="02040503050203030202" pitchFamily="18" charset="0"/>
                    </a:endParaRPr>
                  </a:p>
                </p:txBody>
              </p:sp>
              <p:sp>
                <p:nvSpPr>
                  <p:cNvPr id="28" name="Rectangle 27"/>
                  <p:cNvSpPr/>
                  <p:nvPr/>
                </p:nvSpPr>
                <p:spPr>
                  <a:xfrm>
                    <a:off x="4543865" y="1920240"/>
                    <a:ext cx="1045845" cy="313690"/>
                  </a:xfrm>
                  <a:prstGeom prst="rect">
                    <a:avLst/>
                  </a:prstGeom>
                  <a:solidFill>
                    <a:srgbClr val="FFFF00"/>
                  </a:solidFill>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1800"/>
                      </a:spcAft>
                    </a:pPr>
                    <a:r>
                      <a:rPr lang="en-US" sz="1100" dirty="0">
                        <a:latin typeface="Times New Roman" panose="02020603050405020304" pitchFamily="18" charset="0"/>
                        <a:ea typeface="Calibri" panose="020F0502020204030204" pitchFamily="34" charset="0"/>
                        <a:cs typeface="Mangal" panose="02040503050203030202" pitchFamily="18" charset="0"/>
                      </a:rPr>
                      <a:t>Delete Data</a:t>
                    </a:r>
                    <a:endParaRPr lang="en-US" sz="1200" dirty="0">
                      <a:latin typeface="Times New Roman" panose="02020603050405020304" pitchFamily="18" charset="0"/>
                      <a:ea typeface="Calibri" panose="020F0502020204030204" pitchFamily="34" charset="0"/>
                      <a:cs typeface="Mangal" panose="02040503050203030202" pitchFamily="18" charset="0"/>
                    </a:endParaRPr>
                  </a:p>
                </p:txBody>
              </p:sp>
              <p:sp>
                <p:nvSpPr>
                  <p:cNvPr id="29" name="Rectangle 28"/>
                  <p:cNvSpPr/>
                  <p:nvPr/>
                </p:nvSpPr>
                <p:spPr>
                  <a:xfrm>
                    <a:off x="3263705" y="1033975"/>
                    <a:ext cx="1118381" cy="274320"/>
                  </a:xfrm>
                  <a:prstGeom prst="rect">
                    <a:avLst/>
                  </a:prstGeom>
                  <a:solidFill>
                    <a:srgbClr val="FFFF00"/>
                  </a:solidFill>
                  <a:ln w="9525">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1800"/>
                      </a:spcAft>
                    </a:pPr>
                    <a:r>
                      <a:rPr lang="en-US" sz="1100">
                        <a:latin typeface="Times New Roman" panose="02020603050405020304" pitchFamily="18" charset="0"/>
                        <a:ea typeface="Calibri" panose="020F0502020204030204" pitchFamily="34" charset="0"/>
                        <a:cs typeface="Mangal" panose="02040503050203030202" pitchFamily="18" charset="0"/>
                      </a:rPr>
                      <a:t>Main Menu</a:t>
                    </a:r>
                    <a:endParaRPr lang="en-US" sz="1200">
                      <a:latin typeface="Times New Roman" panose="02020603050405020304" pitchFamily="18" charset="0"/>
                      <a:ea typeface="Calibri" panose="020F0502020204030204" pitchFamily="34" charset="0"/>
                      <a:cs typeface="Mangal" panose="02040503050203030202" pitchFamily="18" charset="0"/>
                    </a:endParaRPr>
                  </a:p>
                </p:txBody>
              </p:sp>
              <p:cxnSp>
                <p:nvCxnSpPr>
                  <p:cNvPr id="30" name="Elbow Connector 29"/>
                  <p:cNvCxnSpPr/>
                  <p:nvPr/>
                </p:nvCxnSpPr>
                <p:spPr>
                  <a:xfrm flipH="1">
                    <a:off x="773723" y="1125415"/>
                    <a:ext cx="2482948" cy="786911"/>
                  </a:xfrm>
                  <a:prstGeom prst="bentConnector3">
                    <a:avLst>
                      <a:gd name="adj1" fmla="val 99878"/>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2314136" y="1132449"/>
                    <a:ext cx="6985" cy="7804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Elbow Connector 31"/>
                  <p:cNvCxnSpPr/>
                  <p:nvPr/>
                </p:nvCxnSpPr>
                <p:spPr>
                  <a:xfrm>
                    <a:off x="4382086" y="1153551"/>
                    <a:ext cx="2243406" cy="773381"/>
                  </a:xfrm>
                  <a:prstGeom prst="bentConnector3">
                    <a:avLst>
                      <a:gd name="adj1" fmla="val 99992"/>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5050302" y="1153551"/>
                    <a:ext cx="6985" cy="7804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787791" y="2264898"/>
                    <a:ext cx="7034" cy="675738"/>
                  </a:xfrm>
                  <a:prstGeom prst="line">
                    <a:avLst/>
                  </a:prstGeom>
                </p:spPr>
                <p:style>
                  <a:lnRef idx="1">
                    <a:schemeClr val="dk1"/>
                  </a:lnRef>
                  <a:fillRef idx="0">
                    <a:schemeClr val="dk1"/>
                  </a:fillRef>
                  <a:effectRef idx="0">
                    <a:schemeClr val="dk1"/>
                  </a:effectRef>
                  <a:fontRef idx="minor">
                    <a:schemeClr val="tx1"/>
                  </a:fontRef>
                </p:style>
              </p:cxnSp>
              <p:sp>
                <p:nvSpPr>
                  <p:cNvPr id="35" name="Flowchart: Summing Junction 34"/>
                  <p:cNvSpPr/>
                  <p:nvPr/>
                </p:nvSpPr>
                <p:spPr>
                  <a:xfrm>
                    <a:off x="3734972" y="2806504"/>
                    <a:ext cx="189865" cy="217805"/>
                  </a:xfrm>
                  <a:prstGeom prst="flowChartSummingJunction">
                    <a:avLst/>
                  </a:prstGeom>
                  <a:solidFill>
                    <a:srgbClr val="FFFF00"/>
                  </a:solidFill>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6" name="Straight Connector 35"/>
                  <p:cNvCxnSpPr/>
                  <p:nvPr/>
                </p:nvCxnSpPr>
                <p:spPr>
                  <a:xfrm>
                    <a:off x="5078437" y="2243797"/>
                    <a:ext cx="7034" cy="675738"/>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6611816" y="2236763"/>
                    <a:ext cx="7034" cy="67573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V="1">
                    <a:off x="794825" y="2926080"/>
                    <a:ext cx="2933163" cy="14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flipH="1">
                    <a:off x="3924886" y="2919046"/>
                    <a:ext cx="2707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rot="10800000" flipV="1">
                    <a:off x="3840480" y="3031587"/>
                    <a:ext cx="0" cy="4783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Elbow Connector 40"/>
                  <p:cNvCxnSpPr/>
                  <p:nvPr/>
                </p:nvCxnSpPr>
                <p:spPr>
                  <a:xfrm>
                    <a:off x="6583680" y="1153551"/>
                    <a:ext cx="647114" cy="2869809"/>
                  </a:xfrm>
                  <a:prstGeom prst="bentConnector3">
                    <a:avLst>
                      <a:gd name="adj1" fmla="val 99989"/>
                    </a:avLst>
                  </a:prstGeom>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H="1" flipV="1">
                    <a:off x="4318782" y="4016326"/>
                    <a:ext cx="2911963" cy="70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3833446" y="4480560"/>
                    <a:ext cx="0" cy="7036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Elbow Connector 43"/>
                  <p:cNvCxnSpPr/>
                  <p:nvPr/>
                </p:nvCxnSpPr>
                <p:spPr>
                  <a:xfrm flipH="1" flipV="1">
                    <a:off x="0" y="935501"/>
                    <a:ext cx="3374488" cy="3072179"/>
                  </a:xfrm>
                  <a:prstGeom prst="bentConnector3">
                    <a:avLst>
                      <a:gd name="adj1" fmla="val 100156"/>
                    </a:avLst>
                  </a:prstGeom>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a:off x="3812345" y="1301261"/>
                    <a:ext cx="7034" cy="639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a:off x="3826412" y="2236763"/>
                    <a:ext cx="0" cy="5697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47" name="Straight Arrow Connector 46"/>
                <p:cNvCxnSpPr/>
                <p:nvPr/>
              </p:nvCxnSpPr>
              <p:spPr>
                <a:xfrm flipV="1">
                  <a:off x="2467755" y="2813486"/>
                  <a:ext cx="3825875" cy="209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8" name="Text Box 20"/>
              <p:cNvSpPr txBox="1"/>
              <p:nvPr/>
            </p:nvSpPr>
            <p:spPr>
              <a:xfrm>
                <a:off x="4084136" y="4936595"/>
                <a:ext cx="414655" cy="2387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50000"/>
                  </a:lnSpc>
                  <a:spcAft>
                    <a:spcPts val="1800"/>
                  </a:spcAft>
                </a:pPr>
                <a:r>
                  <a:rPr lang="en-US" sz="1400" dirty="0">
                    <a:latin typeface="Times New Roman" panose="02020603050405020304" pitchFamily="18" charset="0"/>
                    <a:ea typeface="Calibri" panose="020F0502020204030204" pitchFamily="34" charset="0"/>
                    <a:cs typeface="Mangal" panose="02040503050203030202" pitchFamily="18" charset="0"/>
                  </a:rPr>
                  <a:t>No</a:t>
                </a:r>
                <a:endParaRPr lang="en-US" sz="1200" dirty="0">
                  <a:latin typeface="Times New Roman" panose="02020603050405020304" pitchFamily="18" charset="0"/>
                  <a:ea typeface="Calibri" panose="020F0502020204030204" pitchFamily="34" charset="0"/>
                  <a:cs typeface="Mangal" panose="02040503050203030202" pitchFamily="18" charset="0"/>
                </a:endParaRPr>
              </a:p>
            </p:txBody>
          </p:sp>
        </p:grpSp>
        <p:cxnSp>
          <p:nvCxnSpPr>
            <p:cNvPr id="53" name="Straight Connector 52"/>
            <p:cNvCxnSpPr/>
            <p:nvPr/>
          </p:nvCxnSpPr>
          <p:spPr>
            <a:xfrm>
              <a:off x="4875060" y="3781296"/>
              <a:ext cx="6598" cy="577324"/>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953500455"/>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2"/>
                                        </p:tgtEl>
                                        <p:attrNameLst>
                                          <p:attrName>ppt_y</p:attrName>
                                        </p:attrNameLst>
                                      </p:cBhvr>
                                      <p:tavLst>
                                        <p:tav tm="0">
                                          <p:val>
                                            <p:strVal val="#ppt_y"/>
                                          </p:val>
                                        </p:tav>
                                        <p:tav tm="100000">
                                          <p:val>
                                            <p:strVal val="#ppt_y"/>
                                          </p:val>
                                        </p:tav>
                                      </p:tavLst>
                                    </p:anim>
                                    <p:anim calcmode="lin" valueType="num">
                                      <p:cBhvr>
                                        <p:cTn id="9"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2"/>
                                        </p:tgtEl>
                                      </p:cBhvr>
                                    </p:animEffect>
                                  </p:childTnLst>
                                </p:cTn>
                              </p:par>
                            </p:childTnLst>
                          </p:cTn>
                        </p:par>
                        <p:par>
                          <p:cTn id="12" fill="hold">
                            <p:stCondLst>
                              <p:cond delay="840"/>
                            </p:stCondLst>
                            <p:childTnLst>
                              <p:par>
                                <p:cTn id="13" presetID="42" presetClass="entr" presetSubtype="0" fill="hold" nodeType="afterEffect">
                                  <p:stCondLst>
                                    <p:cond delay="25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1000"/>
                                        <p:tgtEl>
                                          <p:spTgt spid="54"/>
                                        </p:tgtEl>
                                      </p:cBhvr>
                                    </p:animEffect>
                                    <p:anim calcmode="lin" valueType="num">
                                      <p:cBhvr>
                                        <p:cTn id="16" dur="1000" fill="hold"/>
                                        <p:tgtEl>
                                          <p:spTgt spid="54"/>
                                        </p:tgtEl>
                                        <p:attrNameLst>
                                          <p:attrName>ppt_x</p:attrName>
                                        </p:attrNameLst>
                                      </p:cBhvr>
                                      <p:tavLst>
                                        <p:tav tm="0">
                                          <p:val>
                                            <p:strVal val="#ppt_x"/>
                                          </p:val>
                                        </p:tav>
                                        <p:tav tm="100000">
                                          <p:val>
                                            <p:strVal val="#ppt_x"/>
                                          </p:val>
                                        </p:tav>
                                      </p:tavLst>
                                    </p:anim>
                                    <p:anim calcmode="lin" valueType="num">
                                      <p:cBhvr>
                                        <p:cTn id="17"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838201" y="606666"/>
            <a:ext cx="9050519" cy="945498"/>
          </a:xfrm>
        </p:spPr>
        <p:txBody>
          <a:bodyPr/>
          <a:lstStyle/>
          <a:p>
            <a:r>
              <a:rPr lang="en-US" dirty="0" smtClean="0"/>
              <a:t>Result</a:t>
            </a:r>
            <a:endParaRPr lang="en-US" dirty="0"/>
          </a:p>
        </p:txBody>
      </p:sp>
      <p:sp>
        <p:nvSpPr>
          <p:cNvPr id="2" name="Slide Number Placeholder 1">
            <a:extLst>
              <a:ext uri="{FF2B5EF4-FFF2-40B4-BE49-F238E27FC236}">
                <a16:creationId xmlns:a16="http://schemas.microsoft.com/office/drawing/2014/main" id="{85431CC7-E576-44E9-B0ED-A55CB1964C55}"/>
              </a:ext>
            </a:extLst>
          </p:cNvPr>
          <p:cNvSpPr>
            <a:spLocks noGrp="1"/>
          </p:cNvSpPr>
          <p:nvPr>
            <p:ph type="sldNum" sz="quarter" idx="12"/>
          </p:nvPr>
        </p:nvSpPr>
        <p:spPr/>
        <p:txBody>
          <a:bodyPr/>
          <a:lstStyle/>
          <a:p>
            <a:fld id="{D495E168-DA5E-4888-8D8A-92B118324C14}" type="slidenum">
              <a:rPr lang="ru-RU" smtClean="0"/>
              <a:t>9</a:t>
            </a:fld>
            <a:endParaRPr lang="ru-RU" dirty="0"/>
          </a:p>
        </p:txBody>
      </p:sp>
      <p:sp>
        <p:nvSpPr>
          <p:cNvPr id="3" name="TextBox 2"/>
          <p:cNvSpPr txBox="1"/>
          <p:nvPr/>
        </p:nvSpPr>
        <p:spPr>
          <a:xfrm>
            <a:off x="838201" y="2027208"/>
            <a:ext cx="5615796" cy="1077218"/>
          </a:xfrm>
          <a:prstGeom prst="rect">
            <a:avLst/>
          </a:prstGeom>
          <a:noFill/>
        </p:spPr>
        <p:txBody>
          <a:bodyPr wrap="square" rtlCol="0">
            <a:spAutoFit/>
          </a:bodyPr>
          <a:lstStyle/>
          <a:p>
            <a:r>
              <a:rPr lang="en-US" sz="3200" dirty="0" smtClean="0">
                <a:solidFill>
                  <a:srgbClr val="C00000"/>
                </a:solidFill>
                <a:latin typeface="Montserrat SemiBold" panose="00000700000000000000" pitchFamily="50" charset="0"/>
              </a:rPr>
              <a:t>Let’s see the demo of the project </a:t>
            </a:r>
            <a:endParaRPr lang="en-US" sz="3200" dirty="0">
              <a:solidFill>
                <a:srgbClr val="C00000"/>
              </a:solidFill>
              <a:latin typeface="Montserrat SemiBold" panose="00000700000000000000" pitchFamily="50" charset="0"/>
            </a:endParaRPr>
          </a:p>
        </p:txBody>
      </p:sp>
      <p:sp>
        <p:nvSpPr>
          <p:cNvPr id="6" name="Footer Placeholder 5">
            <a:extLst>
              <a:ext uri="{FF2B5EF4-FFF2-40B4-BE49-F238E27FC236}">
                <a16:creationId xmlns:a16="http://schemas.microsoft.com/office/drawing/2014/main" id="{983F41B9-CDD2-4DAB-9FE1-AA9A8E082060}"/>
              </a:ext>
            </a:extLst>
          </p:cNvPr>
          <p:cNvSpPr>
            <a:spLocks noGrp="1"/>
          </p:cNvSpPr>
          <p:nvPr>
            <p:ph type="ftr" sz="quarter" idx="11"/>
          </p:nvPr>
        </p:nvSpPr>
        <p:spPr>
          <a:xfrm>
            <a:off x="11283351" y="5816819"/>
            <a:ext cx="908650" cy="365125"/>
          </a:xfrm>
        </p:spPr>
        <p:txBody>
          <a:bodyPr/>
          <a:lstStyle/>
          <a:p>
            <a:pPr algn="r"/>
            <a:r>
              <a:rPr lang="en-US" sz="900" dirty="0" smtClean="0">
                <a:solidFill>
                  <a:schemeClr val="bg1"/>
                </a:solidFill>
                <a:latin typeface="Montserrat SemiBold" panose="00000700000000000000" pitchFamily="50" charset="0"/>
              </a:rPr>
              <a:t>MY HOSTEL</a:t>
            </a:r>
            <a:endParaRPr lang="ru-RU" sz="900" dirty="0">
              <a:solidFill>
                <a:schemeClr val="bg1"/>
              </a:solidFill>
              <a:latin typeface="Montserrat SemiBold" panose="00000700000000000000" pitchFamily="50" charset="0"/>
            </a:endParaRPr>
          </a:p>
        </p:txBody>
      </p:sp>
    </p:spTree>
    <p:extLst>
      <p:ext uri="{BB962C8B-B14F-4D97-AF65-F5344CB8AC3E}">
        <p14:creationId xmlns:p14="http://schemas.microsoft.com/office/powerpoint/2010/main" val="5958238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300" fill="hold"/>
                                        <p:tgtEl>
                                          <p:spTgt spid="4"/>
                                        </p:tgtEl>
                                        <p:attrNameLst>
                                          <p:attrName>ppt_y</p:attrName>
                                        </p:attrNameLst>
                                      </p:cBhvr>
                                      <p:tavLst>
                                        <p:tav tm="0">
                                          <p:val>
                                            <p:strVal val="#ppt_y"/>
                                          </p:val>
                                        </p:tav>
                                        <p:tav tm="100000">
                                          <p:val>
                                            <p:strVal val="#ppt_y"/>
                                          </p:val>
                                        </p:tav>
                                      </p:tavLst>
                                    </p:anim>
                                    <p:anim calcmode="lin" valueType="num">
                                      <p:cBhvr>
                                        <p:cTn id="9" dur="3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3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300" tmFilter="0,0; .5, 1; 1, 1"/>
                                        <p:tgtEl>
                                          <p:spTgt spid="4"/>
                                        </p:tgtEl>
                                      </p:cBhvr>
                                    </p:animEffect>
                                  </p:childTnLst>
                                </p:cTn>
                              </p:par>
                            </p:childTnLst>
                          </p:cTn>
                        </p:par>
                        <p:par>
                          <p:cTn id="12" fill="hold">
                            <p:stCondLst>
                              <p:cond delay="450"/>
                            </p:stCondLst>
                            <p:childTnLst>
                              <p:par>
                                <p:cTn id="13" presetID="53" presetClass="entr" presetSubtype="16" fill="hold" grpId="0" nodeType="after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024DF7-0783-4549-86B7-A48B29FBA9C2}">
  <ds:schemaRefs>
    <ds:schemaRef ds:uri="http://purl.org/dc/elements/1.1/"/>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6dc4bcd6-49db-4c07-9060-8acfc67cef9f"/>
    <ds:schemaRef ds:uri="fb0879af-3eba-417a-a55a-ffe6dcd6ca77"/>
    <ds:schemaRef ds:uri="http://purl.org/dc/dcmitype/"/>
    <ds:schemaRef ds:uri="http://schemas.microsoft.com/sharepoint/v3"/>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50F309C-DE10-4641-9043-BB7E781AC4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0</TotalTime>
  <Words>564</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Calibri</vt:lpstr>
      <vt:lpstr>Century Gothic</vt:lpstr>
      <vt:lpstr>Mangal</vt:lpstr>
      <vt:lpstr>Montserrat ExtraBold</vt:lpstr>
      <vt:lpstr>Montserrat Medium</vt:lpstr>
      <vt:lpstr>Montserrat SemiBold</vt:lpstr>
      <vt:lpstr>Myanmar Text</vt:lpstr>
      <vt:lpstr>Noto Sans</vt:lpstr>
      <vt:lpstr>Times New Roman</vt:lpstr>
      <vt:lpstr>Office Theme</vt:lpstr>
      <vt:lpstr>MY HOSTEL</vt:lpstr>
      <vt:lpstr>Introduction</vt:lpstr>
      <vt:lpstr>Objectives</vt:lpstr>
      <vt:lpstr>Methodology</vt:lpstr>
      <vt:lpstr>Methodology</vt:lpstr>
      <vt:lpstr>Methodology</vt:lpstr>
      <vt:lpstr>Methodology</vt:lpstr>
      <vt:lpstr>Block Diagram</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2021-10-28T15:36:34Z</dcterms:created>
  <dcterms:modified xsi:type="dcterms:W3CDTF">2021-10-28T19:09:41Z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