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4" r:id="rId5"/>
    <p:sldId id="259" r:id="rId6"/>
    <p:sldId id="260" r:id="rId7"/>
    <p:sldId id="261" r:id="rId8"/>
    <p:sldId id="262"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1CB9D-EE8E-401F-A5A6-07D0B14A306B}" v="209" dt="2021-12-03T12:46:56.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p:scale>
          <a:sx n="75" d="100"/>
          <a:sy n="75" d="100"/>
        </p:scale>
        <p:origin x="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rham Afif" userId="b1404939-40cc-4a01-8da2-828f755ec2c7" providerId="ADAL" clId="{83C1CB9D-EE8E-401F-A5A6-07D0B14A306B}"/>
    <pc:docChg chg="undo redo custSel addSld delSld modSld sldOrd">
      <pc:chgData name="Yurham Afif" userId="b1404939-40cc-4a01-8da2-828f755ec2c7" providerId="ADAL" clId="{83C1CB9D-EE8E-401F-A5A6-07D0B14A306B}" dt="2021-12-03T12:47:08.639" v="1391" actId="26606"/>
      <pc:docMkLst>
        <pc:docMk/>
      </pc:docMkLst>
      <pc:sldChg chg="addSp delSp modSp mod setBg addAnim delAnim setClrOvrMap">
        <pc:chgData name="Yurham Afif" userId="b1404939-40cc-4a01-8da2-828f755ec2c7" providerId="ADAL" clId="{83C1CB9D-EE8E-401F-A5A6-07D0B14A306B}" dt="2021-12-03T11:45:00.565" v="1187"/>
        <pc:sldMkLst>
          <pc:docMk/>
          <pc:sldMk cId="3552505141" sldId="256"/>
        </pc:sldMkLst>
        <pc:spChg chg="mod">
          <ac:chgData name="Yurham Afif" userId="b1404939-40cc-4a01-8da2-828f755ec2c7" providerId="ADAL" clId="{83C1CB9D-EE8E-401F-A5A6-07D0B14A306B}" dt="2021-12-03T11:35:08.851" v="1155" actId="26606"/>
          <ac:spMkLst>
            <pc:docMk/>
            <pc:sldMk cId="3552505141" sldId="256"/>
            <ac:spMk id="2" creationId="{2D77FD0E-5BFD-4325-82D9-DD97A2C00B2C}"/>
          </ac:spMkLst>
        </pc:spChg>
        <pc:spChg chg="mod">
          <ac:chgData name="Yurham Afif" userId="b1404939-40cc-4a01-8da2-828f755ec2c7" providerId="ADAL" clId="{83C1CB9D-EE8E-401F-A5A6-07D0B14A306B}" dt="2021-12-03T11:35:08.851" v="1155" actId="26606"/>
          <ac:spMkLst>
            <pc:docMk/>
            <pc:sldMk cId="3552505141" sldId="256"/>
            <ac:spMk id="3" creationId="{A088514B-FBDB-4028-A2E8-88156356B038}"/>
          </ac:spMkLst>
        </pc:spChg>
        <pc:spChg chg="add mod">
          <ac:chgData name="Yurham Afif" userId="b1404939-40cc-4a01-8da2-828f755ec2c7" providerId="ADAL" clId="{83C1CB9D-EE8E-401F-A5A6-07D0B14A306B}" dt="2021-12-03T11:35:08.851" v="1155" actId="26606"/>
          <ac:spMkLst>
            <pc:docMk/>
            <pc:sldMk cId="3552505141" sldId="256"/>
            <ac:spMk id="6" creationId="{FEB6532F-B766-40BE-94F2-C59FD082D287}"/>
          </ac:spMkLst>
        </pc:spChg>
        <pc:spChg chg="add del">
          <ac:chgData name="Yurham Afif" userId="b1404939-40cc-4a01-8da2-828f755ec2c7" providerId="ADAL" clId="{83C1CB9D-EE8E-401F-A5A6-07D0B14A306B}" dt="2021-12-03T11:35:08.835" v="1154" actId="26606"/>
          <ac:spMkLst>
            <pc:docMk/>
            <pc:sldMk cId="3552505141" sldId="256"/>
            <ac:spMk id="11" creationId="{71B2258F-86CA-4D4D-8270-BC05FCDEBFB3}"/>
          </ac:spMkLst>
        </pc:spChg>
        <pc:spChg chg="add">
          <ac:chgData name="Yurham Afif" userId="b1404939-40cc-4a01-8da2-828f755ec2c7" providerId="ADAL" clId="{83C1CB9D-EE8E-401F-A5A6-07D0B14A306B}" dt="2021-12-03T11:35:08.851" v="1155" actId="26606"/>
          <ac:spMkLst>
            <pc:docMk/>
            <pc:sldMk cId="3552505141" sldId="256"/>
            <ac:spMk id="13" creationId="{AB58EF07-17C2-48CF-ABB0-EEF1F17CB8F0}"/>
          </ac:spMkLst>
        </pc:spChg>
        <pc:spChg chg="add">
          <ac:chgData name="Yurham Afif" userId="b1404939-40cc-4a01-8da2-828f755ec2c7" providerId="ADAL" clId="{83C1CB9D-EE8E-401F-A5A6-07D0B14A306B}" dt="2021-12-03T11:35:08.851" v="1155" actId="26606"/>
          <ac:spMkLst>
            <pc:docMk/>
            <pc:sldMk cId="3552505141" sldId="256"/>
            <ac:spMk id="14" creationId="{0671A8AE-40A1-4631-A6B8-581AFF065482}"/>
          </ac:spMkLst>
        </pc:spChg>
        <pc:spChg chg="add">
          <ac:chgData name="Yurham Afif" userId="b1404939-40cc-4a01-8da2-828f755ec2c7" providerId="ADAL" clId="{83C1CB9D-EE8E-401F-A5A6-07D0B14A306B}" dt="2021-12-03T11:35:08.851" v="1155" actId="26606"/>
          <ac:spMkLst>
            <pc:docMk/>
            <pc:sldMk cId="3552505141" sldId="256"/>
            <ac:spMk id="15" creationId="{AF2F604E-43BE-4DC3-B983-E071523364F8}"/>
          </ac:spMkLst>
        </pc:spChg>
        <pc:spChg chg="add del">
          <ac:chgData name="Yurham Afif" userId="b1404939-40cc-4a01-8da2-828f755ec2c7" providerId="ADAL" clId="{83C1CB9D-EE8E-401F-A5A6-07D0B14A306B}" dt="2021-12-03T11:40:24.079" v="1159" actId="22"/>
          <ac:spMkLst>
            <pc:docMk/>
            <pc:sldMk cId="3552505141" sldId="256"/>
            <ac:spMk id="16" creationId="{15B96ABA-814B-4EF0-9F54-9D32EFFB0B15}"/>
          </ac:spMkLst>
        </pc:spChg>
        <pc:spChg chg="add">
          <ac:chgData name="Yurham Afif" userId="b1404939-40cc-4a01-8da2-828f755ec2c7" providerId="ADAL" clId="{83C1CB9D-EE8E-401F-A5A6-07D0B14A306B}" dt="2021-12-03T11:35:08.851" v="1155" actId="26606"/>
          <ac:spMkLst>
            <pc:docMk/>
            <pc:sldMk cId="3552505141" sldId="256"/>
            <ac:spMk id="17" creationId="{08C9B587-E65E-4B52-B37C-ABEBB6E87928}"/>
          </ac:spMkLst>
        </pc:spChg>
        <pc:picChg chg="add mod ord">
          <ac:chgData name="Yurham Afif" userId="b1404939-40cc-4a01-8da2-828f755ec2c7" providerId="ADAL" clId="{83C1CB9D-EE8E-401F-A5A6-07D0B14A306B}" dt="2021-12-03T11:35:08.851" v="1155" actId="26606"/>
          <ac:picMkLst>
            <pc:docMk/>
            <pc:sldMk cId="3552505141" sldId="256"/>
            <ac:picMk id="5" creationId="{9B0A0E32-EC47-477D-9F09-A1BA1CAC0770}"/>
          </ac:picMkLst>
        </pc:picChg>
        <pc:picChg chg="add mod">
          <ac:chgData name="Yurham Afif" userId="b1404939-40cc-4a01-8da2-828f755ec2c7" providerId="ADAL" clId="{83C1CB9D-EE8E-401F-A5A6-07D0B14A306B}" dt="2021-12-03T11:44:20.079" v="1183" actId="408"/>
          <ac:picMkLst>
            <pc:docMk/>
            <pc:sldMk cId="3552505141" sldId="256"/>
            <ac:picMk id="2050" creationId="{164D388E-6EC0-48B4-8D9E-98C905E085DA}"/>
          </ac:picMkLst>
        </pc:picChg>
        <pc:picChg chg="add mod">
          <ac:chgData name="Yurham Afif" userId="b1404939-40cc-4a01-8da2-828f755ec2c7" providerId="ADAL" clId="{83C1CB9D-EE8E-401F-A5A6-07D0B14A306B}" dt="2021-12-03T11:44:20.079" v="1183" actId="408"/>
          <ac:picMkLst>
            <pc:docMk/>
            <pc:sldMk cId="3552505141" sldId="256"/>
            <ac:picMk id="2052" creationId="{5FECCB68-A253-4A8A-8926-969B3672D9D9}"/>
          </ac:picMkLst>
        </pc:picChg>
        <pc:picChg chg="add mod">
          <ac:chgData name="Yurham Afif" userId="b1404939-40cc-4a01-8da2-828f755ec2c7" providerId="ADAL" clId="{83C1CB9D-EE8E-401F-A5A6-07D0B14A306B}" dt="2021-12-03T11:44:35.935" v="1185" actId="1076"/>
          <ac:picMkLst>
            <pc:docMk/>
            <pc:sldMk cId="3552505141" sldId="256"/>
            <ac:picMk id="2054" creationId="{301EDA82-0B8B-4B4C-A444-C74651552536}"/>
          </ac:picMkLst>
        </pc:picChg>
        <pc:picChg chg="add mod">
          <ac:chgData name="Yurham Afif" userId="b1404939-40cc-4a01-8da2-828f755ec2c7" providerId="ADAL" clId="{83C1CB9D-EE8E-401F-A5A6-07D0B14A306B}" dt="2021-12-03T11:44:20.079" v="1183" actId="408"/>
          <ac:picMkLst>
            <pc:docMk/>
            <pc:sldMk cId="3552505141" sldId="256"/>
            <ac:picMk id="2056" creationId="{1DBB2073-2700-46F0-B042-41A084707D8F}"/>
          </ac:picMkLst>
        </pc:picChg>
        <pc:picChg chg="add del">
          <ac:chgData name="Yurham Afif" userId="b1404939-40cc-4a01-8da2-828f755ec2c7" providerId="ADAL" clId="{83C1CB9D-EE8E-401F-A5A6-07D0B14A306B}" dt="2021-12-03T11:45:00.565" v="1187"/>
          <ac:picMkLst>
            <pc:docMk/>
            <pc:sldMk cId="3552505141" sldId="256"/>
            <ac:picMk id="2058" creationId="{554EEACB-EBD9-4C19-A0F5-055CBBB4CE26}"/>
          </ac:picMkLst>
        </pc:picChg>
      </pc:sldChg>
      <pc:sldChg chg="addSp delSp modSp del mod">
        <pc:chgData name="Yurham Afif" userId="b1404939-40cc-4a01-8da2-828f755ec2c7" providerId="ADAL" clId="{83C1CB9D-EE8E-401F-A5A6-07D0B14A306B}" dt="2021-12-03T11:16:17.111" v="1120" actId="47"/>
        <pc:sldMkLst>
          <pc:docMk/>
          <pc:sldMk cId="26055664" sldId="257"/>
        </pc:sldMkLst>
        <pc:spChg chg="del mod">
          <ac:chgData name="Yurham Afif" userId="b1404939-40cc-4a01-8da2-828f755ec2c7" providerId="ADAL" clId="{83C1CB9D-EE8E-401F-A5A6-07D0B14A306B}" dt="2021-12-03T11:16:12.407" v="1118" actId="478"/>
          <ac:spMkLst>
            <pc:docMk/>
            <pc:sldMk cId="26055664" sldId="257"/>
            <ac:spMk id="3" creationId="{58B0C386-8A34-4A83-8F90-CEC9F441DA0A}"/>
          </ac:spMkLst>
        </pc:spChg>
        <pc:spChg chg="add mod">
          <ac:chgData name="Yurham Afif" userId="b1404939-40cc-4a01-8da2-828f755ec2c7" providerId="ADAL" clId="{83C1CB9D-EE8E-401F-A5A6-07D0B14A306B}" dt="2021-12-03T11:16:12.407" v="1118" actId="478"/>
          <ac:spMkLst>
            <pc:docMk/>
            <pc:sldMk cId="26055664" sldId="257"/>
            <ac:spMk id="5" creationId="{4274AF04-7E93-4C6E-B111-27D65789E10F}"/>
          </ac:spMkLst>
        </pc:spChg>
      </pc:sldChg>
      <pc:sldChg chg="modSp del mod">
        <pc:chgData name="Yurham Afif" userId="b1404939-40cc-4a01-8da2-828f755ec2c7" providerId="ADAL" clId="{83C1CB9D-EE8E-401F-A5A6-07D0B14A306B}" dt="2021-12-03T11:16:14.804" v="1119" actId="47"/>
        <pc:sldMkLst>
          <pc:docMk/>
          <pc:sldMk cId="2940143798" sldId="258"/>
        </pc:sldMkLst>
        <pc:spChg chg="mod">
          <ac:chgData name="Yurham Afif" userId="b1404939-40cc-4a01-8da2-828f755ec2c7" providerId="ADAL" clId="{83C1CB9D-EE8E-401F-A5A6-07D0B14A306B}" dt="2021-12-03T10:31:07.619" v="1062" actId="20577"/>
          <ac:spMkLst>
            <pc:docMk/>
            <pc:sldMk cId="2940143798" sldId="258"/>
            <ac:spMk id="3" creationId="{710E3301-442C-4B5C-A615-968C7BF92B20}"/>
          </ac:spMkLst>
        </pc:spChg>
      </pc:sldChg>
      <pc:sldChg chg="addSp delSp modSp mod setBg">
        <pc:chgData name="Yurham Afif" userId="b1404939-40cc-4a01-8da2-828f755ec2c7" providerId="ADAL" clId="{83C1CB9D-EE8E-401F-A5A6-07D0B14A306B}" dt="2021-12-03T10:17:07.807" v="1027" actId="26606"/>
        <pc:sldMkLst>
          <pc:docMk/>
          <pc:sldMk cId="3632118293" sldId="259"/>
        </pc:sldMkLst>
        <pc:spChg chg="mod">
          <ac:chgData name="Yurham Afif" userId="b1404939-40cc-4a01-8da2-828f755ec2c7" providerId="ADAL" clId="{83C1CB9D-EE8E-401F-A5A6-07D0B14A306B}" dt="2021-12-03T10:17:07.807" v="1027" actId="26606"/>
          <ac:spMkLst>
            <pc:docMk/>
            <pc:sldMk cId="3632118293" sldId="259"/>
            <ac:spMk id="2" creationId="{E4D5CC49-9D33-43F8-BC2B-4AC12742B129}"/>
          </ac:spMkLst>
        </pc:spChg>
        <pc:spChg chg="del mod">
          <ac:chgData name="Yurham Afif" userId="b1404939-40cc-4a01-8da2-828f755ec2c7" providerId="ADAL" clId="{83C1CB9D-EE8E-401F-A5A6-07D0B14A306B}" dt="2021-12-03T10:13:47.918" v="974" actId="26606"/>
          <ac:spMkLst>
            <pc:docMk/>
            <pc:sldMk cId="3632118293" sldId="259"/>
            <ac:spMk id="3" creationId="{4CCBF5C5-578E-452B-83B2-4BFA1A561B26}"/>
          </ac:spMkLst>
        </pc:spChg>
        <pc:spChg chg="add">
          <ac:chgData name="Yurham Afif" userId="b1404939-40cc-4a01-8da2-828f755ec2c7" providerId="ADAL" clId="{83C1CB9D-EE8E-401F-A5A6-07D0B14A306B}" dt="2021-12-03T10:17:07.807" v="1027" actId="26606"/>
          <ac:spMkLst>
            <pc:docMk/>
            <pc:sldMk cId="3632118293" sldId="259"/>
            <ac:spMk id="10" creationId="{6C4028FD-8BAA-4A19-BFDE-594D991B7552}"/>
          </ac:spMkLst>
        </pc:spChg>
        <pc:graphicFrameChg chg="add mod modGraphic">
          <ac:chgData name="Yurham Afif" userId="b1404939-40cc-4a01-8da2-828f755ec2c7" providerId="ADAL" clId="{83C1CB9D-EE8E-401F-A5A6-07D0B14A306B}" dt="2021-12-03T10:17:07.807" v="1027" actId="26606"/>
          <ac:graphicFrameMkLst>
            <pc:docMk/>
            <pc:sldMk cId="3632118293" sldId="259"/>
            <ac:graphicFrameMk id="5" creationId="{96AB90C8-1208-4B36-905E-22AF5D73C7F7}"/>
          </ac:graphicFrameMkLst>
        </pc:graphicFrameChg>
      </pc:sldChg>
      <pc:sldChg chg="addSp modSp mod setBg">
        <pc:chgData name="Yurham Afif" userId="b1404939-40cc-4a01-8da2-828f755ec2c7" providerId="ADAL" clId="{83C1CB9D-EE8E-401F-A5A6-07D0B14A306B}" dt="2021-12-03T10:10:06.686" v="827" actId="26606"/>
        <pc:sldMkLst>
          <pc:docMk/>
          <pc:sldMk cId="2706486692" sldId="260"/>
        </pc:sldMkLst>
        <pc:spChg chg="mod">
          <ac:chgData name="Yurham Afif" userId="b1404939-40cc-4a01-8da2-828f755ec2c7" providerId="ADAL" clId="{83C1CB9D-EE8E-401F-A5A6-07D0B14A306B}" dt="2021-12-03T10:10:06.686" v="827" actId="26606"/>
          <ac:spMkLst>
            <pc:docMk/>
            <pc:sldMk cId="2706486692" sldId="260"/>
            <ac:spMk id="2" creationId="{E81C76F0-30B8-45EE-9B10-844D0D196632}"/>
          </ac:spMkLst>
        </pc:spChg>
        <pc:spChg chg="mod">
          <ac:chgData name="Yurham Afif" userId="b1404939-40cc-4a01-8da2-828f755ec2c7" providerId="ADAL" clId="{83C1CB9D-EE8E-401F-A5A6-07D0B14A306B}" dt="2021-12-03T10:10:06.686" v="827" actId="26606"/>
          <ac:spMkLst>
            <pc:docMk/>
            <pc:sldMk cId="2706486692" sldId="260"/>
            <ac:spMk id="3" creationId="{A06DF2B4-DC10-42A4-82F4-3C88ECBD9F69}"/>
          </ac:spMkLst>
        </pc:spChg>
        <pc:spChg chg="add">
          <ac:chgData name="Yurham Afif" userId="b1404939-40cc-4a01-8da2-828f755ec2c7" providerId="ADAL" clId="{83C1CB9D-EE8E-401F-A5A6-07D0B14A306B}" dt="2021-12-03T10:10:06.686" v="827" actId="26606"/>
          <ac:spMkLst>
            <pc:docMk/>
            <pc:sldMk cId="2706486692" sldId="260"/>
            <ac:spMk id="71" creationId="{665DBBEF-238B-476B-96AB-8AAC3224ECEA}"/>
          </ac:spMkLst>
        </pc:spChg>
        <pc:spChg chg="add">
          <ac:chgData name="Yurham Afif" userId="b1404939-40cc-4a01-8da2-828f755ec2c7" providerId="ADAL" clId="{83C1CB9D-EE8E-401F-A5A6-07D0B14A306B}" dt="2021-12-03T10:10:06.686" v="827" actId="26606"/>
          <ac:spMkLst>
            <pc:docMk/>
            <pc:sldMk cId="2706486692" sldId="260"/>
            <ac:spMk id="73" creationId="{3FCFB1DE-0B7E-48CC-BA90-B2AB0889F9D6}"/>
          </ac:spMkLst>
        </pc:spChg>
        <pc:picChg chg="add mod">
          <ac:chgData name="Yurham Afif" userId="b1404939-40cc-4a01-8da2-828f755ec2c7" providerId="ADAL" clId="{83C1CB9D-EE8E-401F-A5A6-07D0B14A306B}" dt="2021-12-03T10:10:06.686" v="827" actId="26606"/>
          <ac:picMkLst>
            <pc:docMk/>
            <pc:sldMk cId="2706486692" sldId="260"/>
            <ac:picMk id="1026" creationId="{37252412-32EF-4F30-A8B8-421CBC2081CA}"/>
          </ac:picMkLst>
        </pc:picChg>
      </pc:sldChg>
      <pc:sldChg chg="addSp modSp mod setBg">
        <pc:chgData name="Yurham Afif" userId="b1404939-40cc-4a01-8da2-828f755ec2c7" providerId="ADAL" clId="{83C1CB9D-EE8E-401F-A5A6-07D0B14A306B}" dt="2021-12-03T10:18:49.910" v="1031" actId="26606"/>
        <pc:sldMkLst>
          <pc:docMk/>
          <pc:sldMk cId="296770069" sldId="261"/>
        </pc:sldMkLst>
        <pc:spChg chg="mod">
          <ac:chgData name="Yurham Afif" userId="b1404939-40cc-4a01-8da2-828f755ec2c7" providerId="ADAL" clId="{83C1CB9D-EE8E-401F-A5A6-07D0B14A306B}" dt="2021-12-03T10:18:49.910" v="1031" actId="26606"/>
          <ac:spMkLst>
            <pc:docMk/>
            <pc:sldMk cId="296770069" sldId="261"/>
            <ac:spMk id="2" creationId="{E5A64503-CBC9-485F-8351-BF5AA60B47C8}"/>
          </ac:spMkLst>
        </pc:spChg>
        <pc:spChg chg="mod">
          <ac:chgData name="Yurham Afif" userId="b1404939-40cc-4a01-8da2-828f755ec2c7" providerId="ADAL" clId="{83C1CB9D-EE8E-401F-A5A6-07D0B14A306B}" dt="2021-12-03T10:18:49.910" v="1031" actId="26606"/>
          <ac:spMkLst>
            <pc:docMk/>
            <pc:sldMk cId="296770069" sldId="261"/>
            <ac:spMk id="3" creationId="{7D2B525F-B5A2-4493-A13E-FC5FA253670A}"/>
          </ac:spMkLst>
        </pc:spChg>
        <pc:spChg chg="add mod">
          <ac:chgData name="Yurham Afif" userId="b1404939-40cc-4a01-8da2-828f755ec2c7" providerId="ADAL" clId="{83C1CB9D-EE8E-401F-A5A6-07D0B14A306B}" dt="2021-12-03T10:18:49.910" v="1031" actId="26606"/>
          <ac:spMkLst>
            <pc:docMk/>
            <pc:sldMk cId="296770069" sldId="261"/>
            <ac:spMk id="6" creationId="{833D788B-FC99-4B6E-9D0E-4ECDD7F962F5}"/>
          </ac:spMkLst>
        </pc:spChg>
        <pc:spChg chg="add">
          <ac:chgData name="Yurham Afif" userId="b1404939-40cc-4a01-8da2-828f755ec2c7" providerId="ADAL" clId="{83C1CB9D-EE8E-401F-A5A6-07D0B14A306B}" dt="2021-12-03T10:18:49.910" v="1031" actId="26606"/>
          <ac:spMkLst>
            <pc:docMk/>
            <pc:sldMk cId="296770069" sldId="261"/>
            <ac:spMk id="11" creationId="{04812C46-200A-4DEB-A05E-3ED6C68C2387}"/>
          </ac:spMkLst>
        </pc:spChg>
        <pc:spChg chg="add">
          <ac:chgData name="Yurham Afif" userId="b1404939-40cc-4a01-8da2-828f755ec2c7" providerId="ADAL" clId="{83C1CB9D-EE8E-401F-A5A6-07D0B14A306B}" dt="2021-12-03T10:18:49.910" v="1031" actId="26606"/>
          <ac:spMkLst>
            <pc:docMk/>
            <pc:sldMk cId="296770069" sldId="261"/>
            <ac:spMk id="13" creationId="{D1EA859B-E555-4109-94F3-6700E046E008}"/>
          </ac:spMkLst>
        </pc:spChg>
        <pc:picChg chg="add mod ord">
          <ac:chgData name="Yurham Afif" userId="b1404939-40cc-4a01-8da2-828f755ec2c7" providerId="ADAL" clId="{83C1CB9D-EE8E-401F-A5A6-07D0B14A306B}" dt="2021-12-03T10:18:49.910" v="1031" actId="26606"/>
          <ac:picMkLst>
            <pc:docMk/>
            <pc:sldMk cId="296770069" sldId="261"/>
            <ac:picMk id="5" creationId="{793B4A13-20D6-41EA-9AE2-DA3450254B56}"/>
          </ac:picMkLst>
        </pc:picChg>
      </pc:sldChg>
      <pc:sldChg chg="addSp modSp mod setBg">
        <pc:chgData name="Yurham Afif" userId="b1404939-40cc-4a01-8da2-828f755ec2c7" providerId="ADAL" clId="{83C1CB9D-EE8E-401F-A5A6-07D0B14A306B}" dt="2021-12-03T11:31:34.101" v="1146" actId="26606"/>
        <pc:sldMkLst>
          <pc:docMk/>
          <pc:sldMk cId="3914618389" sldId="262"/>
        </pc:sldMkLst>
        <pc:spChg chg="mod">
          <ac:chgData name="Yurham Afif" userId="b1404939-40cc-4a01-8da2-828f755ec2c7" providerId="ADAL" clId="{83C1CB9D-EE8E-401F-A5A6-07D0B14A306B}" dt="2021-12-03T11:31:34.101" v="1146" actId="26606"/>
          <ac:spMkLst>
            <pc:docMk/>
            <pc:sldMk cId="3914618389" sldId="262"/>
            <ac:spMk id="2" creationId="{329FF391-AF3F-4B19-9ED6-CDD9DBFD8982}"/>
          </ac:spMkLst>
        </pc:spChg>
        <pc:spChg chg="mod">
          <ac:chgData name="Yurham Afif" userId="b1404939-40cc-4a01-8da2-828f755ec2c7" providerId="ADAL" clId="{83C1CB9D-EE8E-401F-A5A6-07D0B14A306B}" dt="2021-12-03T11:31:34.101" v="1146" actId="26606"/>
          <ac:spMkLst>
            <pc:docMk/>
            <pc:sldMk cId="3914618389" sldId="262"/>
            <ac:spMk id="3" creationId="{98273973-F08E-4D0C-B3F3-0C64B3D02104}"/>
          </ac:spMkLst>
        </pc:spChg>
        <pc:spChg chg="add">
          <ac:chgData name="Yurham Afif" userId="b1404939-40cc-4a01-8da2-828f755ec2c7" providerId="ADAL" clId="{83C1CB9D-EE8E-401F-A5A6-07D0B14A306B}" dt="2021-12-03T11:31:34.101" v="1146" actId="26606"/>
          <ac:spMkLst>
            <pc:docMk/>
            <pc:sldMk cId="3914618389" sldId="262"/>
            <ac:spMk id="8" creationId="{7CB4857B-ED7C-444D-9F04-2F885114A1C2}"/>
          </ac:spMkLst>
        </pc:spChg>
        <pc:spChg chg="add">
          <ac:chgData name="Yurham Afif" userId="b1404939-40cc-4a01-8da2-828f755ec2c7" providerId="ADAL" clId="{83C1CB9D-EE8E-401F-A5A6-07D0B14A306B}" dt="2021-12-03T11:31:34.101" v="1146" actId="26606"/>
          <ac:spMkLst>
            <pc:docMk/>
            <pc:sldMk cId="3914618389" sldId="262"/>
            <ac:spMk id="10" creationId="{D18046FB-44EA-4FD8-A585-EA09A319B2D0}"/>
          </ac:spMkLst>
        </pc:spChg>
        <pc:spChg chg="add">
          <ac:chgData name="Yurham Afif" userId="b1404939-40cc-4a01-8da2-828f755ec2c7" providerId="ADAL" clId="{83C1CB9D-EE8E-401F-A5A6-07D0B14A306B}" dt="2021-12-03T11:31:34.101" v="1146" actId="26606"/>
          <ac:spMkLst>
            <pc:docMk/>
            <pc:sldMk cId="3914618389" sldId="262"/>
            <ac:spMk id="12" creationId="{479F5F2B-8B58-4140-AE6A-51F6C67B18D9}"/>
          </ac:spMkLst>
        </pc:spChg>
      </pc:sldChg>
      <pc:sldChg chg="addSp modSp new mod setBg">
        <pc:chgData name="Yurham Afif" userId="b1404939-40cc-4a01-8da2-828f755ec2c7" providerId="ADAL" clId="{83C1CB9D-EE8E-401F-A5A6-07D0B14A306B}" dt="2021-12-03T12:47:08.639" v="1391" actId="26606"/>
        <pc:sldMkLst>
          <pc:docMk/>
          <pc:sldMk cId="568940806" sldId="263"/>
        </pc:sldMkLst>
        <pc:spChg chg="mod">
          <ac:chgData name="Yurham Afif" userId="b1404939-40cc-4a01-8da2-828f755ec2c7" providerId="ADAL" clId="{83C1CB9D-EE8E-401F-A5A6-07D0B14A306B}" dt="2021-12-03T12:47:08.639" v="1391" actId="26606"/>
          <ac:spMkLst>
            <pc:docMk/>
            <pc:sldMk cId="568940806" sldId="263"/>
            <ac:spMk id="2" creationId="{BA3A56D5-DE61-4A7D-935C-4137020DB2F8}"/>
          </ac:spMkLst>
        </pc:spChg>
        <pc:spChg chg="mod">
          <ac:chgData name="Yurham Afif" userId="b1404939-40cc-4a01-8da2-828f755ec2c7" providerId="ADAL" clId="{83C1CB9D-EE8E-401F-A5A6-07D0B14A306B}" dt="2021-12-03T12:47:08.639" v="1391" actId="26606"/>
          <ac:spMkLst>
            <pc:docMk/>
            <pc:sldMk cId="568940806" sldId="263"/>
            <ac:spMk id="3" creationId="{A9263111-11EB-451F-8999-0AA86212BFEC}"/>
          </ac:spMkLst>
        </pc:spChg>
        <pc:spChg chg="add mod">
          <ac:chgData name="Yurham Afif" userId="b1404939-40cc-4a01-8da2-828f755ec2c7" providerId="ADAL" clId="{83C1CB9D-EE8E-401F-A5A6-07D0B14A306B}" dt="2021-12-03T12:47:08.639" v="1391" actId="26606"/>
          <ac:spMkLst>
            <pc:docMk/>
            <pc:sldMk cId="568940806" sldId="263"/>
            <ac:spMk id="6" creationId="{8EE991AE-0364-43FA-B08D-12F3A6C91C85}"/>
          </ac:spMkLst>
        </pc:spChg>
        <pc:spChg chg="add">
          <ac:chgData name="Yurham Afif" userId="b1404939-40cc-4a01-8da2-828f755ec2c7" providerId="ADAL" clId="{83C1CB9D-EE8E-401F-A5A6-07D0B14A306B}" dt="2021-12-03T12:47:08.639" v="1391" actId="26606"/>
          <ac:spMkLst>
            <pc:docMk/>
            <pc:sldMk cId="568940806" sldId="263"/>
            <ac:spMk id="11" creationId="{86C7B4A1-154A-4DF0-AC46-F88D75A2E0FD}"/>
          </ac:spMkLst>
        </pc:spChg>
        <pc:picChg chg="add mod ord">
          <ac:chgData name="Yurham Afif" userId="b1404939-40cc-4a01-8da2-828f755ec2c7" providerId="ADAL" clId="{83C1CB9D-EE8E-401F-A5A6-07D0B14A306B}" dt="2021-12-03T12:47:08.639" v="1391" actId="26606"/>
          <ac:picMkLst>
            <pc:docMk/>
            <pc:sldMk cId="568940806" sldId="263"/>
            <ac:picMk id="5" creationId="{A2DE461C-E30A-4DAA-90B3-7B856EA2EB25}"/>
          </ac:picMkLst>
        </pc:picChg>
      </pc:sldChg>
      <pc:sldChg chg="addSp delSp modSp new mod setBg modClrScheme chgLayout">
        <pc:chgData name="Yurham Afif" userId="b1404939-40cc-4a01-8da2-828f755ec2c7" providerId="ADAL" clId="{83C1CB9D-EE8E-401F-A5A6-07D0B14A306B}" dt="2021-12-03T10:17:44.154" v="1028" actId="26606"/>
        <pc:sldMkLst>
          <pc:docMk/>
          <pc:sldMk cId="838253102" sldId="264"/>
        </pc:sldMkLst>
        <pc:spChg chg="mod ord">
          <ac:chgData name="Yurham Afif" userId="b1404939-40cc-4a01-8da2-828f755ec2c7" providerId="ADAL" clId="{83C1CB9D-EE8E-401F-A5A6-07D0B14A306B}" dt="2021-12-03T10:17:44.154" v="1028" actId="26606"/>
          <ac:spMkLst>
            <pc:docMk/>
            <pc:sldMk cId="838253102" sldId="264"/>
            <ac:spMk id="2" creationId="{541EE31F-B259-4882-8D52-F77D038A4B06}"/>
          </ac:spMkLst>
        </pc:spChg>
        <pc:spChg chg="del mod ord">
          <ac:chgData name="Yurham Afif" userId="b1404939-40cc-4a01-8da2-828f755ec2c7" providerId="ADAL" clId="{83C1CB9D-EE8E-401F-A5A6-07D0B14A306B}" dt="2021-12-03T10:17:44.154" v="1028" actId="26606"/>
          <ac:spMkLst>
            <pc:docMk/>
            <pc:sldMk cId="838253102" sldId="264"/>
            <ac:spMk id="3" creationId="{B2ACB711-E685-4548-B745-AA21EAFA2B48}"/>
          </ac:spMkLst>
        </pc:spChg>
        <pc:spChg chg="add del">
          <ac:chgData name="Yurham Afif" userId="b1404939-40cc-4a01-8da2-828f755ec2c7" providerId="ADAL" clId="{83C1CB9D-EE8E-401F-A5A6-07D0B14A306B}" dt="2021-12-03T09:59:43.569" v="599" actId="478"/>
          <ac:spMkLst>
            <pc:docMk/>
            <pc:sldMk cId="838253102" sldId="264"/>
            <ac:spMk id="5" creationId="{6293829C-F0E8-4B51-84E3-BED3D875F2CD}"/>
          </ac:spMkLst>
        </pc:spChg>
        <pc:spChg chg="add">
          <ac:chgData name="Yurham Afif" userId="b1404939-40cc-4a01-8da2-828f755ec2c7" providerId="ADAL" clId="{83C1CB9D-EE8E-401F-A5A6-07D0B14A306B}" dt="2021-12-03T10:17:44.154" v="1028" actId="26606"/>
          <ac:spMkLst>
            <pc:docMk/>
            <pc:sldMk cId="838253102" sldId="264"/>
            <ac:spMk id="6" creationId="{35DB3719-6FDC-4E5D-891D-FF40B7300F64}"/>
          </ac:spMkLst>
        </pc:spChg>
        <pc:spChg chg="add del">
          <ac:chgData name="Yurham Afif" userId="b1404939-40cc-4a01-8da2-828f755ec2c7" providerId="ADAL" clId="{83C1CB9D-EE8E-401F-A5A6-07D0B14A306B}" dt="2021-12-03T09:59:47.620" v="601" actId="22"/>
          <ac:spMkLst>
            <pc:docMk/>
            <pc:sldMk cId="838253102" sldId="264"/>
            <ac:spMk id="7" creationId="{5E866A68-3270-4E5F-93AB-11AB7F318BF0}"/>
          </ac:spMkLst>
        </pc:spChg>
        <pc:spChg chg="add">
          <ac:chgData name="Yurham Afif" userId="b1404939-40cc-4a01-8da2-828f755ec2c7" providerId="ADAL" clId="{83C1CB9D-EE8E-401F-A5A6-07D0B14A306B}" dt="2021-12-03T10:17:44.154" v="1028" actId="26606"/>
          <ac:spMkLst>
            <pc:docMk/>
            <pc:sldMk cId="838253102" sldId="264"/>
            <ac:spMk id="8" creationId="{E0CBAC23-2E3F-4A90-BA59-F8299F6A5439}"/>
          </ac:spMkLst>
        </pc:spChg>
        <pc:spChg chg="add del">
          <ac:chgData name="Yurham Afif" userId="b1404939-40cc-4a01-8da2-828f755ec2c7" providerId="ADAL" clId="{83C1CB9D-EE8E-401F-A5A6-07D0B14A306B}" dt="2021-12-03T10:00:00.409" v="603" actId="22"/>
          <ac:spMkLst>
            <pc:docMk/>
            <pc:sldMk cId="838253102" sldId="264"/>
            <ac:spMk id="9" creationId="{9586509C-4B13-4E61-BBEB-B04977E0F4AE}"/>
          </ac:spMkLst>
        </pc:spChg>
        <pc:spChg chg="add del mod ord">
          <ac:chgData name="Yurham Afif" userId="b1404939-40cc-4a01-8da2-828f755ec2c7" providerId="ADAL" clId="{83C1CB9D-EE8E-401F-A5A6-07D0B14A306B}" dt="2021-12-03T10:16:08.464" v="1021" actId="700"/>
          <ac:spMkLst>
            <pc:docMk/>
            <pc:sldMk cId="838253102" sldId="264"/>
            <ac:spMk id="10" creationId="{5DB6B679-DA5D-4A1E-BDAB-0193DAC947B9}"/>
          </ac:spMkLst>
        </pc:spChg>
        <pc:spChg chg="add del mod ord">
          <ac:chgData name="Yurham Afif" userId="b1404939-40cc-4a01-8da2-828f755ec2c7" providerId="ADAL" clId="{83C1CB9D-EE8E-401F-A5A6-07D0B14A306B}" dt="2021-12-03T10:16:02.197" v="1019" actId="478"/>
          <ac:spMkLst>
            <pc:docMk/>
            <pc:sldMk cId="838253102" sldId="264"/>
            <ac:spMk id="11" creationId="{9593035E-E5DD-44C5-86A9-94506C5B9595}"/>
          </ac:spMkLst>
        </pc:spChg>
        <pc:spChg chg="add del mod ord">
          <ac:chgData name="Yurham Afif" userId="b1404939-40cc-4a01-8da2-828f755ec2c7" providerId="ADAL" clId="{83C1CB9D-EE8E-401F-A5A6-07D0B14A306B}" dt="2021-12-03T10:16:02.197" v="1019" actId="478"/>
          <ac:spMkLst>
            <pc:docMk/>
            <pc:sldMk cId="838253102" sldId="264"/>
            <ac:spMk id="12" creationId="{190CF234-F741-44C9-93E0-6A5B380E9213}"/>
          </ac:spMkLst>
        </pc:spChg>
        <pc:spChg chg="add del mod">
          <ac:chgData name="Yurham Afif" userId="b1404939-40cc-4a01-8da2-828f755ec2c7" providerId="ADAL" clId="{83C1CB9D-EE8E-401F-A5A6-07D0B14A306B}" dt="2021-12-03T10:02:00.321" v="674"/>
          <ac:spMkLst>
            <pc:docMk/>
            <pc:sldMk cId="838253102" sldId="264"/>
            <ac:spMk id="13" creationId="{C9C4A15F-8BBD-4C0A-9108-BA0C4210D9E4}"/>
          </ac:spMkLst>
        </pc:spChg>
        <pc:spChg chg="add del mod">
          <ac:chgData name="Yurham Afif" userId="b1404939-40cc-4a01-8da2-828f755ec2c7" providerId="ADAL" clId="{83C1CB9D-EE8E-401F-A5A6-07D0B14A306B}" dt="2021-12-03T10:16:02.197" v="1019" actId="478"/>
          <ac:spMkLst>
            <pc:docMk/>
            <pc:sldMk cId="838253102" sldId="264"/>
            <ac:spMk id="14" creationId="{F4255A21-3117-4EC6-A97E-660E37B6852C}"/>
          </ac:spMkLst>
        </pc:spChg>
        <pc:spChg chg="add del mod">
          <ac:chgData name="Yurham Afif" userId="b1404939-40cc-4a01-8da2-828f755ec2c7" providerId="ADAL" clId="{83C1CB9D-EE8E-401F-A5A6-07D0B14A306B}" dt="2021-12-03T10:16:02.197" v="1019" actId="478"/>
          <ac:spMkLst>
            <pc:docMk/>
            <pc:sldMk cId="838253102" sldId="264"/>
            <ac:spMk id="15" creationId="{E7E02C10-67EC-40C9-BC1E-F42C508C4119}"/>
          </ac:spMkLst>
        </pc:spChg>
        <pc:spChg chg="add del mod">
          <ac:chgData name="Yurham Afif" userId="b1404939-40cc-4a01-8da2-828f755ec2c7" providerId="ADAL" clId="{83C1CB9D-EE8E-401F-A5A6-07D0B14A306B}" dt="2021-12-03T10:16:05.122" v="1020" actId="478"/>
          <ac:spMkLst>
            <pc:docMk/>
            <pc:sldMk cId="838253102" sldId="264"/>
            <ac:spMk id="17" creationId="{D91CBBEC-E060-4666-8158-D9E55C82D3BC}"/>
          </ac:spMkLst>
        </pc:spChg>
        <pc:graphicFrameChg chg="add">
          <ac:chgData name="Yurham Afif" userId="b1404939-40cc-4a01-8da2-828f755ec2c7" providerId="ADAL" clId="{83C1CB9D-EE8E-401F-A5A6-07D0B14A306B}" dt="2021-12-03T10:17:44.154" v="1028" actId="26606"/>
          <ac:graphicFrameMkLst>
            <pc:docMk/>
            <pc:sldMk cId="838253102" sldId="264"/>
            <ac:graphicFrameMk id="16" creationId="{E53E4322-F62D-43AC-8E16-3B413126CFDC}"/>
          </ac:graphicFrameMkLst>
        </pc:graphicFrameChg>
      </pc:sldChg>
      <pc:sldChg chg="addSp delSp modSp new mod modClrScheme chgLayout">
        <pc:chgData name="Yurham Afif" userId="b1404939-40cc-4a01-8da2-828f755ec2c7" providerId="ADAL" clId="{83C1CB9D-EE8E-401F-A5A6-07D0B14A306B}" dt="2021-12-03T10:05:53.928" v="822" actId="26606"/>
        <pc:sldMkLst>
          <pc:docMk/>
          <pc:sldMk cId="4245895105" sldId="265"/>
        </pc:sldMkLst>
        <pc:spChg chg="mod ord">
          <ac:chgData name="Yurham Afif" userId="b1404939-40cc-4a01-8da2-828f755ec2c7" providerId="ADAL" clId="{83C1CB9D-EE8E-401F-A5A6-07D0B14A306B}" dt="2021-12-03T09:49:38.850" v="197" actId="700"/>
          <ac:spMkLst>
            <pc:docMk/>
            <pc:sldMk cId="4245895105" sldId="265"/>
            <ac:spMk id="2" creationId="{516F926C-F751-4283-87B2-C6AED8310A8B}"/>
          </ac:spMkLst>
        </pc:spChg>
        <pc:spChg chg="del mod ord">
          <ac:chgData name="Yurham Afif" userId="b1404939-40cc-4a01-8da2-828f755ec2c7" providerId="ADAL" clId="{83C1CB9D-EE8E-401F-A5A6-07D0B14A306B}" dt="2021-12-03T09:49:38.850" v="197" actId="700"/>
          <ac:spMkLst>
            <pc:docMk/>
            <pc:sldMk cId="4245895105" sldId="265"/>
            <ac:spMk id="3" creationId="{F312363A-9364-4489-BC6C-363CCF339569}"/>
          </ac:spMkLst>
        </pc:spChg>
        <pc:spChg chg="add mod ord">
          <ac:chgData name="Yurham Afif" userId="b1404939-40cc-4a01-8da2-828f755ec2c7" providerId="ADAL" clId="{83C1CB9D-EE8E-401F-A5A6-07D0B14A306B}" dt="2021-12-03T09:49:46.328" v="206" actId="20577"/>
          <ac:spMkLst>
            <pc:docMk/>
            <pc:sldMk cId="4245895105" sldId="265"/>
            <ac:spMk id="4" creationId="{E5B081E0-E21E-4BF8-B885-15D6120FC470}"/>
          </ac:spMkLst>
        </pc:spChg>
        <pc:spChg chg="add del mod ord">
          <ac:chgData name="Yurham Afif" userId="b1404939-40cc-4a01-8da2-828f755ec2c7" providerId="ADAL" clId="{83C1CB9D-EE8E-401F-A5A6-07D0B14A306B}" dt="2021-12-03T10:05:53.928" v="822" actId="26606"/>
          <ac:spMkLst>
            <pc:docMk/>
            <pc:sldMk cId="4245895105" sldId="265"/>
            <ac:spMk id="5" creationId="{1EED47C8-D876-4985-871B-57DDF257D931}"/>
          </ac:spMkLst>
        </pc:spChg>
        <pc:spChg chg="add mod ord">
          <ac:chgData name="Yurham Afif" userId="b1404939-40cc-4a01-8da2-828f755ec2c7" providerId="ADAL" clId="{83C1CB9D-EE8E-401F-A5A6-07D0B14A306B}" dt="2021-12-03T09:49:50.329" v="216" actId="20577"/>
          <ac:spMkLst>
            <pc:docMk/>
            <pc:sldMk cId="4245895105" sldId="265"/>
            <ac:spMk id="6" creationId="{C853CDDF-9A48-46FB-B6D9-6A7D1931876C}"/>
          </ac:spMkLst>
        </pc:spChg>
        <pc:spChg chg="add mod ord">
          <ac:chgData name="Yurham Afif" userId="b1404939-40cc-4a01-8da2-828f755ec2c7" providerId="ADAL" clId="{83C1CB9D-EE8E-401F-A5A6-07D0B14A306B}" dt="2021-12-03T09:56:58.079" v="527" actId="14100"/>
          <ac:spMkLst>
            <pc:docMk/>
            <pc:sldMk cId="4245895105" sldId="265"/>
            <ac:spMk id="7" creationId="{C334E66E-2814-4BAD-8E75-73308132EB43}"/>
          </ac:spMkLst>
        </pc:spChg>
        <pc:spChg chg="add mod">
          <ac:chgData name="Yurham Afif" userId="b1404939-40cc-4a01-8da2-828f755ec2c7" providerId="ADAL" clId="{83C1CB9D-EE8E-401F-A5A6-07D0B14A306B}" dt="2021-12-03T09:57:16.884" v="540" actId="20577"/>
          <ac:spMkLst>
            <pc:docMk/>
            <pc:sldMk cId="4245895105" sldId="265"/>
            <ac:spMk id="8" creationId="{7F794716-5188-404A-AB04-45E223F9C54C}"/>
          </ac:spMkLst>
        </pc:spChg>
        <pc:spChg chg="add mod">
          <ac:chgData name="Yurham Afif" userId="b1404939-40cc-4a01-8da2-828f755ec2c7" providerId="ADAL" clId="{83C1CB9D-EE8E-401F-A5A6-07D0B14A306B}" dt="2021-12-03T09:57:47.388" v="597" actId="5793"/>
          <ac:spMkLst>
            <pc:docMk/>
            <pc:sldMk cId="4245895105" sldId="265"/>
            <ac:spMk id="9" creationId="{1E57A8A1-7087-4D97-AA46-F4027DE144D3}"/>
          </ac:spMkLst>
        </pc:spChg>
        <pc:graphicFrameChg chg="add">
          <ac:chgData name="Yurham Afif" userId="b1404939-40cc-4a01-8da2-828f755ec2c7" providerId="ADAL" clId="{83C1CB9D-EE8E-401F-A5A6-07D0B14A306B}" dt="2021-12-03T10:05:53.928" v="822" actId="26606"/>
          <ac:graphicFrameMkLst>
            <pc:docMk/>
            <pc:sldMk cId="4245895105" sldId="265"/>
            <ac:graphicFrameMk id="11" creationId="{43E5313B-2033-4C1B-9181-DC358BF98B13}"/>
          </ac:graphicFrameMkLst>
        </pc:graphicFrameChg>
      </pc:sldChg>
      <pc:sldChg chg="addSp modSp new mod setBg setClrOvrMap">
        <pc:chgData name="Yurham Afif" userId="b1404939-40cc-4a01-8da2-828f755ec2c7" providerId="ADAL" clId="{83C1CB9D-EE8E-401F-A5A6-07D0B14A306B}" dt="2021-12-03T11:31:41.114" v="1147" actId="26606"/>
        <pc:sldMkLst>
          <pc:docMk/>
          <pc:sldMk cId="1280786738" sldId="266"/>
        </pc:sldMkLst>
        <pc:spChg chg="mod">
          <ac:chgData name="Yurham Afif" userId="b1404939-40cc-4a01-8da2-828f755ec2c7" providerId="ADAL" clId="{83C1CB9D-EE8E-401F-A5A6-07D0B14A306B}" dt="2021-12-03T11:31:41.114" v="1147" actId="26606"/>
          <ac:spMkLst>
            <pc:docMk/>
            <pc:sldMk cId="1280786738" sldId="266"/>
            <ac:spMk id="2" creationId="{11F552CF-257C-4117-AE41-A87B8ED4A7E5}"/>
          </ac:spMkLst>
        </pc:spChg>
        <pc:spChg chg="mod">
          <ac:chgData name="Yurham Afif" userId="b1404939-40cc-4a01-8da2-828f755ec2c7" providerId="ADAL" clId="{83C1CB9D-EE8E-401F-A5A6-07D0B14A306B}" dt="2021-12-03T11:31:41.114" v="1147" actId="26606"/>
          <ac:spMkLst>
            <pc:docMk/>
            <pc:sldMk cId="1280786738" sldId="266"/>
            <ac:spMk id="3" creationId="{1EA223E4-2CAB-46DF-9E0F-9AF0BB29B3F5}"/>
          </ac:spMkLst>
        </pc:spChg>
        <pc:spChg chg="add">
          <ac:chgData name="Yurham Afif" userId="b1404939-40cc-4a01-8da2-828f755ec2c7" providerId="ADAL" clId="{83C1CB9D-EE8E-401F-A5A6-07D0B14A306B}" dt="2021-12-03T11:31:41.114" v="1147" actId="26606"/>
          <ac:spMkLst>
            <pc:docMk/>
            <pc:sldMk cId="1280786738" sldId="266"/>
            <ac:spMk id="8" creationId="{9264D464-898B-4908-88FD-33A83D6ED64E}"/>
          </ac:spMkLst>
        </pc:spChg>
        <pc:spChg chg="add">
          <ac:chgData name="Yurham Afif" userId="b1404939-40cc-4a01-8da2-828f755ec2c7" providerId="ADAL" clId="{83C1CB9D-EE8E-401F-A5A6-07D0B14A306B}" dt="2021-12-03T11:31:41.114" v="1147" actId="26606"/>
          <ac:spMkLst>
            <pc:docMk/>
            <pc:sldMk cId="1280786738" sldId="266"/>
            <ac:spMk id="10" creationId="{F0BC1D9E-4401-4EC0-88FD-ED103CB570EA}"/>
          </ac:spMkLst>
        </pc:spChg>
        <pc:spChg chg="add">
          <ac:chgData name="Yurham Afif" userId="b1404939-40cc-4a01-8da2-828f755ec2c7" providerId="ADAL" clId="{83C1CB9D-EE8E-401F-A5A6-07D0B14A306B}" dt="2021-12-03T11:31:41.114" v="1147" actId="26606"/>
          <ac:spMkLst>
            <pc:docMk/>
            <pc:sldMk cId="1280786738" sldId="266"/>
            <ac:spMk id="12" creationId="{B0AAF7C9-094E-400C-A428-F6C2262F6527}"/>
          </ac:spMkLst>
        </pc:spChg>
        <pc:spChg chg="add">
          <ac:chgData name="Yurham Afif" userId="b1404939-40cc-4a01-8da2-828f755ec2c7" providerId="ADAL" clId="{83C1CB9D-EE8E-401F-A5A6-07D0B14A306B}" dt="2021-12-03T11:31:41.114" v="1147" actId="26606"/>
          <ac:spMkLst>
            <pc:docMk/>
            <pc:sldMk cId="1280786738" sldId="266"/>
            <ac:spMk id="14" creationId="{6200B311-3585-4069-AAC6-CD443FA5B8AD}"/>
          </ac:spMkLst>
        </pc:spChg>
      </pc:sldChg>
      <pc:sldChg chg="new del">
        <pc:chgData name="Yurham Afif" userId="b1404939-40cc-4a01-8da2-828f755ec2c7" providerId="ADAL" clId="{83C1CB9D-EE8E-401F-A5A6-07D0B14A306B}" dt="2021-12-03T09:49:33.101" v="196" actId="47"/>
        <pc:sldMkLst>
          <pc:docMk/>
          <pc:sldMk cId="2236903656" sldId="266"/>
        </pc:sldMkLst>
      </pc:sldChg>
      <pc:sldChg chg="addSp delSp modSp add mod ord">
        <pc:chgData name="Yurham Afif" userId="b1404939-40cc-4a01-8da2-828f755ec2c7" providerId="ADAL" clId="{83C1CB9D-EE8E-401F-A5A6-07D0B14A306B}" dt="2021-12-03T12:39:18.159" v="1387" actId="1076"/>
        <pc:sldMkLst>
          <pc:docMk/>
          <pc:sldMk cId="1697950554" sldId="267"/>
        </pc:sldMkLst>
        <pc:spChg chg="mod">
          <ac:chgData name="Yurham Afif" userId="b1404939-40cc-4a01-8da2-828f755ec2c7" providerId="ADAL" clId="{83C1CB9D-EE8E-401F-A5A6-07D0B14A306B}" dt="2021-12-03T12:38:41.057" v="1382" actId="27636"/>
          <ac:spMkLst>
            <pc:docMk/>
            <pc:sldMk cId="1697950554" sldId="267"/>
            <ac:spMk id="3" creationId="{A088514B-FBDB-4028-A2E8-88156356B038}"/>
          </ac:spMkLst>
        </pc:spChg>
        <pc:picChg chg="add del mod">
          <ac:chgData name="Yurham Afif" userId="b1404939-40cc-4a01-8da2-828f755ec2c7" providerId="ADAL" clId="{83C1CB9D-EE8E-401F-A5A6-07D0B14A306B}" dt="2021-12-03T12:39:18.159" v="1387" actId="1076"/>
          <ac:picMkLst>
            <pc:docMk/>
            <pc:sldMk cId="1697950554" sldId="267"/>
            <ac:picMk id="3074" creationId="{536460F8-1BD6-4B64-94D0-A9C5B9814A99}"/>
          </ac:picMkLst>
        </pc:picChg>
        <pc:picChg chg="add del">
          <ac:chgData name="Yurham Afif" userId="b1404939-40cc-4a01-8da2-828f755ec2c7" providerId="ADAL" clId="{83C1CB9D-EE8E-401F-A5A6-07D0B14A306B}" dt="2021-12-03T11:49:00.809" v="1209"/>
          <ac:picMkLst>
            <pc:docMk/>
            <pc:sldMk cId="1697950554" sldId="267"/>
            <ac:picMk id="3076" creationId="{94907E6C-47D3-4918-83A1-9F14A7B62FAE}"/>
          </ac:picMkLst>
        </pc:picChg>
        <pc:picChg chg="add del">
          <ac:chgData name="Yurham Afif" userId="b1404939-40cc-4a01-8da2-828f755ec2c7" providerId="ADAL" clId="{83C1CB9D-EE8E-401F-A5A6-07D0B14A306B}" dt="2021-12-03T11:49:18.946" v="1211"/>
          <ac:picMkLst>
            <pc:docMk/>
            <pc:sldMk cId="1697950554" sldId="267"/>
            <ac:picMk id="3078" creationId="{5B72A9A4-2B48-4323-A932-C8085755FB7F}"/>
          </ac:picMkLst>
        </pc:picChg>
        <pc:picChg chg="add del">
          <ac:chgData name="Yurham Afif" userId="b1404939-40cc-4a01-8da2-828f755ec2c7" providerId="ADAL" clId="{83C1CB9D-EE8E-401F-A5A6-07D0B14A306B}" dt="2021-12-03T11:49:57.489" v="1213"/>
          <ac:picMkLst>
            <pc:docMk/>
            <pc:sldMk cId="1697950554" sldId="267"/>
            <ac:picMk id="3080" creationId="{B3E12962-C600-4E2A-8E44-388940320563}"/>
          </ac:picMkLst>
        </pc:picChg>
        <pc:picChg chg="add mod">
          <ac:chgData name="Yurham Afif" userId="b1404939-40cc-4a01-8da2-828f755ec2c7" providerId="ADAL" clId="{83C1CB9D-EE8E-401F-A5A6-07D0B14A306B}" dt="2021-12-03T12:38:50.178" v="1383" actId="1076"/>
          <ac:picMkLst>
            <pc:docMk/>
            <pc:sldMk cId="1697950554" sldId="267"/>
            <ac:picMk id="3082" creationId="{1690AC2A-7832-4715-A27D-9B5D722417CB}"/>
          </ac:picMkLst>
        </pc:picChg>
        <pc:picChg chg="add mod">
          <ac:chgData name="Yurham Afif" userId="b1404939-40cc-4a01-8da2-828f755ec2c7" providerId="ADAL" clId="{83C1CB9D-EE8E-401F-A5A6-07D0B14A306B}" dt="2021-12-03T12:38:59.007" v="1384" actId="1076"/>
          <ac:picMkLst>
            <pc:docMk/>
            <pc:sldMk cId="1697950554" sldId="267"/>
            <ac:picMk id="3084" creationId="{02CA992F-86ED-4C72-9C70-E74C891E064E}"/>
          </ac:picMkLst>
        </pc:picChg>
      </pc:sldChg>
      <pc:sldChg chg="addSp delSp add del setBg delDesignElem">
        <pc:chgData name="Yurham Afif" userId="b1404939-40cc-4a01-8da2-828f755ec2c7" providerId="ADAL" clId="{83C1CB9D-EE8E-401F-A5A6-07D0B14A306B}" dt="2021-12-03T11:45:08.980" v="1190"/>
        <pc:sldMkLst>
          <pc:docMk/>
          <pc:sldMk cId="4079853183" sldId="267"/>
        </pc:sldMkLst>
        <pc:spChg chg="add del">
          <ac:chgData name="Yurham Afif" userId="b1404939-40cc-4a01-8da2-828f755ec2c7" providerId="ADAL" clId="{83C1CB9D-EE8E-401F-A5A6-07D0B14A306B}" dt="2021-12-03T11:45:08.980" v="1190"/>
          <ac:spMkLst>
            <pc:docMk/>
            <pc:sldMk cId="4079853183" sldId="267"/>
            <ac:spMk id="13" creationId="{AB58EF07-17C2-48CF-ABB0-EEF1F17CB8F0}"/>
          </ac:spMkLst>
        </pc:spChg>
        <pc:spChg chg="add del">
          <ac:chgData name="Yurham Afif" userId="b1404939-40cc-4a01-8da2-828f755ec2c7" providerId="ADAL" clId="{83C1CB9D-EE8E-401F-A5A6-07D0B14A306B}" dt="2021-12-03T11:45:08.980" v="1190"/>
          <ac:spMkLst>
            <pc:docMk/>
            <pc:sldMk cId="4079853183" sldId="267"/>
            <ac:spMk id="14" creationId="{0671A8AE-40A1-4631-A6B8-581AFF065482}"/>
          </ac:spMkLst>
        </pc:spChg>
        <pc:spChg chg="add del">
          <ac:chgData name="Yurham Afif" userId="b1404939-40cc-4a01-8da2-828f755ec2c7" providerId="ADAL" clId="{83C1CB9D-EE8E-401F-A5A6-07D0B14A306B}" dt="2021-12-03T11:45:08.980" v="1190"/>
          <ac:spMkLst>
            <pc:docMk/>
            <pc:sldMk cId="4079853183" sldId="267"/>
            <ac:spMk id="15" creationId="{AF2F604E-43BE-4DC3-B983-E071523364F8}"/>
          </ac:spMkLst>
        </pc:spChg>
        <pc:spChg chg="add del">
          <ac:chgData name="Yurham Afif" userId="b1404939-40cc-4a01-8da2-828f755ec2c7" providerId="ADAL" clId="{83C1CB9D-EE8E-401F-A5A6-07D0B14A306B}" dt="2021-12-03T11:45:08.980" v="1190"/>
          <ac:spMkLst>
            <pc:docMk/>
            <pc:sldMk cId="4079853183" sldId="267"/>
            <ac:spMk id="17" creationId="{08C9B587-E65E-4B52-B37C-ABEBB6E8792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AF376-99EA-4EFC-B502-B2AB604D47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04F84CC-0BA2-4F01-B690-3011E13D0AEC}">
      <dgm:prSet/>
      <dgm:spPr/>
      <dgm:t>
        <a:bodyPr/>
        <a:lstStyle/>
        <a:p>
          <a:pPr>
            <a:lnSpc>
              <a:spcPct val="100000"/>
            </a:lnSpc>
          </a:pPr>
          <a:r>
            <a:rPr lang="en-US"/>
            <a:t>Provides understanding about implementation of MariBelajar activities</a:t>
          </a:r>
        </a:p>
      </dgm:t>
    </dgm:pt>
    <dgm:pt modelId="{4726BBB1-4C93-43AF-B032-4A69148679AE}" type="parTrans" cxnId="{1CED025F-C848-4029-816A-8F01BC89A006}">
      <dgm:prSet/>
      <dgm:spPr/>
      <dgm:t>
        <a:bodyPr/>
        <a:lstStyle/>
        <a:p>
          <a:endParaRPr lang="en-US"/>
        </a:p>
      </dgm:t>
    </dgm:pt>
    <dgm:pt modelId="{DD1E0E23-0578-4E8C-8B82-0F852D9EE3E4}" type="sibTrans" cxnId="{1CED025F-C848-4029-816A-8F01BC89A006}">
      <dgm:prSet/>
      <dgm:spPr/>
      <dgm:t>
        <a:bodyPr/>
        <a:lstStyle/>
        <a:p>
          <a:endParaRPr lang="en-US"/>
        </a:p>
      </dgm:t>
    </dgm:pt>
    <dgm:pt modelId="{642C83BF-D26A-4C72-83E5-0A25DE6C9154}">
      <dgm:prSet/>
      <dgm:spPr/>
      <dgm:t>
        <a:bodyPr/>
        <a:lstStyle/>
        <a:p>
          <a:pPr>
            <a:lnSpc>
              <a:spcPct val="100000"/>
            </a:lnSpc>
          </a:pPr>
          <a:r>
            <a:rPr lang="en-US"/>
            <a:t>Provides understanding about m</a:t>
          </a:r>
          <a:r>
            <a:rPr lang="en-US" b="0" i="0"/>
            <a:t>arket segmentation of MariBelajar activities </a:t>
          </a:r>
          <a:endParaRPr lang="en-US"/>
        </a:p>
      </dgm:t>
    </dgm:pt>
    <dgm:pt modelId="{66848356-CD80-4F20-8D79-AD9BCE40045D}" type="parTrans" cxnId="{B981462A-9225-4C8D-93C2-02B4EE260FBA}">
      <dgm:prSet/>
      <dgm:spPr/>
      <dgm:t>
        <a:bodyPr/>
        <a:lstStyle/>
        <a:p>
          <a:endParaRPr lang="en-US"/>
        </a:p>
      </dgm:t>
    </dgm:pt>
    <dgm:pt modelId="{9E38A565-E2AC-45AC-8447-C9238984872B}" type="sibTrans" cxnId="{B981462A-9225-4C8D-93C2-02B4EE260FBA}">
      <dgm:prSet/>
      <dgm:spPr/>
      <dgm:t>
        <a:bodyPr/>
        <a:lstStyle/>
        <a:p>
          <a:endParaRPr lang="en-US"/>
        </a:p>
      </dgm:t>
    </dgm:pt>
    <dgm:pt modelId="{B319D6B1-DD9F-42B3-8F2F-A47B97C27424}">
      <dgm:prSet/>
      <dgm:spPr/>
      <dgm:t>
        <a:bodyPr/>
        <a:lstStyle/>
        <a:p>
          <a:pPr>
            <a:lnSpc>
              <a:spcPct val="100000"/>
            </a:lnSpc>
          </a:pPr>
          <a:r>
            <a:rPr lang="en-US"/>
            <a:t>Shows n</a:t>
          </a:r>
          <a:r>
            <a:rPr lang="en-US" b="0" i="0"/>
            <a:t>umber and achievement of MariBelajar activities</a:t>
          </a:r>
          <a:endParaRPr lang="en-US"/>
        </a:p>
      </dgm:t>
    </dgm:pt>
    <dgm:pt modelId="{C329F08E-84A9-4F68-99D5-0E3AE0DA0F98}" type="parTrans" cxnId="{629EAA16-0D98-45E3-80A1-8371A69F47D3}">
      <dgm:prSet/>
      <dgm:spPr/>
      <dgm:t>
        <a:bodyPr/>
        <a:lstStyle/>
        <a:p>
          <a:endParaRPr lang="en-US"/>
        </a:p>
      </dgm:t>
    </dgm:pt>
    <dgm:pt modelId="{886B5C3E-BE2E-4F2C-9B50-173D9CA160E8}" type="sibTrans" cxnId="{629EAA16-0D98-45E3-80A1-8371A69F47D3}">
      <dgm:prSet/>
      <dgm:spPr/>
      <dgm:t>
        <a:bodyPr/>
        <a:lstStyle/>
        <a:p>
          <a:endParaRPr lang="en-US"/>
        </a:p>
      </dgm:t>
    </dgm:pt>
    <dgm:pt modelId="{D5E5F0CE-9E84-4FD2-BA58-657B2D1FE67D}" type="pres">
      <dgm:prSet presAssocID="{546AF376-99EA-4EFC-B502-B2AB604D4798}" presName="root" presStyleCnt="0">
        <dgm:presLayoutVars>
          <dgm:dir/>
          <dgm:resizeHandles val="exact"/>
        </dgm:presLayoutVars>
      </dgm:prSet>
      <dgm:spPr/>
    </dgm:pt>
    <dgm:pt modelId="{DA08747B-3BEC-4CAA-8AA3-20464CC7B028}" type="pres">
      <dgm:prSet presAssocID="{404F84CC-0BA2-4F01-B690-3011E13D0AEC}" presName="compNode" presStyleCnt="0"/>
      <dgm:spPr/>
    </dgm:pt>
    <dgm:pt modelId="{AD1E6FA0-0FC8-40FA-8375-0C4604DF28BA}" type="pres">
      <dgm:prSet presAssocID="{404F84CC-0BA2-4F01-B690-3011E13D0AEC}" presName="bgRect" presStyleLbl="bgShp" presStyleIdx="0" presStyleCnt="3"/>
      <dgm:spPr/>
    </dgm:pt>
    <dgm:pt modelId="{F798AF49-A5BD-4D0E-98F4-9FEC520F3BC1}" type="pres">
      <dgm:prSet presAssocID="{404F84CC-0BA2-4F01-B690-3011E13D0A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469E1569-E669-4FEC-9D08-F8207FA496FE}" type="pres">
      <dgm:prSet presAssocID="{404F84CC-0BA2-4F01-B690-3011E13D0AEC}" presName="spaceRect" presStyleCnt="0"/>
      <dgm:spPr/>
    </dgm:pt>
    <dgm:pt modelId="{B966544C-7BAD-46AA-8699-A16B6CBB3847}" type="pres">
      <dgm:prSet presAssocID="{404F84CC-0BA2-4F01-B690-3011E13D0AEC}" presName="parTx" presStyleLbl="revTx" presStyleIdx="0" presStyleCnt="3">
        <dgm:presLayoutVars>
          <dgm:chMax val="0"/>
          <dgm:chPref val="0"/>
        </dgm:presLayoutVars>
      </dgm:prSet>
      <dgm:spPr/>
    </dgm:pt>
    <dgm:pt modelId="{7A5FDF86-085D-442B-ABDB-541459EDE712}" type="pres">
      <dgm:prSet presAssocID="{DD1E0E23-0578-4E8C-8B82-0F852D9EE3E4}" presName="sibTrans" presStyleCnt="0"/>
      <dgm:spPr/>
    </dgm:pt>
    <dgm:pt modelId="{FE7F5BFE-A803-4DE4-A22F-D027B3667FCD}" type="pres">
      <dgm:prSet presAssocID="{642C83BF-D26A-4C72-83E5-0A25DE6C9154}" presName="compNode" presStyleCnt="0"/>
      <dgm:spPr/>
    </dgm:pt>
    <dgm:pt modelId="{F7A22D27-C186-421C-AB5C-F6153BAB0817}" type="pres">
      <dgm:prSet presAssocID="{642C83BF-D26A-4C72-83E5-0A25DE6C9154}" presName="bgRect" presStyleLbl="bgShp" presStyleIdx="1" presStyleCnt="3"/>
      <dgm:spPr/>
    </dgm:pt>
    <dgm:pt modelId="{7711D941-A167-4716-AFAC-47C18CFEE810}" type="pres">
      <dgm:prSet presAssocID="{642C83BF-D26A-4C72-83E5-0A25DE6C91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B6E77B08-BDFD-4C18-8AED-B49456237165}" type="pres">
      <dgm:prSet presAssocID="{642C83BF-D26A-4C72-83E5-0A25DE6C9154}" presName="spaceRect" presStyleCnt="0"/>
      <dgm:spPr/>
    </dgm:pt>
    <dgm:pt modelId="{F57998B6-3B9B-4FD7-B9B8-F59C1A4DCC2B}" type="pres">
      <dgm:prSet presAssocID="{642C83BF-D26A-4C72-83E5-0A25DE6C9154}" presName="parTx" presStyleLbl="revTx" presStyleIdx="1" presStyleCnt="3">
        <dgm:presLayoutVars>
          <dgm:chMax val="0"/>
          <dgm:chPref val="0"/>
        </dgm:presLayoutVars>
      </dgm:prSet>
      <dgm:spPr/>
    </dgm:pt>
    <dgm:pt modelId="{FD03C6D4-2265-4004-8366-1D6DA791A414}" type="pres">
      <dgm:prSet presAssocID="{9E38A565-E2AC-45AC-8447-C9238984872B}" presName="sibTrans" presStyleCnt="0"/>
      <dgm:spPr/>
    </dgm:pt>
    <dgm:pt modelId="{00991BDC-3ED4-4512-9FE0-8B7D818BCD4C}" type="pres">
      <dgm:prSet presAssocID="{B319D6B1-DD9F-42B3-8F2F-A47B97C27424}" presName="compNode" presStyleCnt="0"/>
      <dgm:spPr/>
    </dgm:pt>
    <dgm:pt modelId="{8CE70B5C-7D06-483B-9F50-9DC73240395B}" type="pres">
      <dgm:prSet presAssocID="{B319D6B1-DD9F-42B3-8F2F-A47B97C27424}" presName="bgRect" presStyleLbl="bgShp" presStyleIdx="2" presStyleCnt="3"/>
      <dgm:spPr/>
    </dgm:pt>
    <dgm:pt modelId="{0DDA065A-4E13-4FC1-BCAC-63B50ABB5C7D}" type="pres">
      <dgm:prSet presAssocID="{B319D6B1-DD9F-42B3-8F2F-A47B97C274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nce"/>
        </a:ext>
      </dgm:extLst>
    </dgm:pt>
    <dgm:pt modelId="{5489C7D3-7750-4F47-9C10-17F394CC0424}" type="pres">
      <dgm:prSet presAssocID="{B319D6B1-DD9F-42B3-8F2F-A47B97C27424}" presName="spaceRect" presStyleCnt="0"/>
      <dgm:spPr/>
    </dgm:pt>
    <dgm:pt modelId="{F2042116-765B-43D8-B076-431D4D14D4C3}" type="pres">
      <dgm:prSet presAssocID="{B319D6B1-DD9F-42B3-8F2F-A47B97C27424}" presName="parTx" presStyleLbl="revTx" presStyleIdx="2" presStyleCnt="3">
        <dgm:presLayoutVars>
          <dgm:chMax val="0"/>
          <dgm:chPref val="0"/>
        </dgm:presLayoutVars>
      </dgm:prSet>
      <dgm:spPr/>
    </dgm:pt>
  </dgm:ptLst>
  <dgm:cxnLst>
    <dgm:cxn modelId="{EFD9AD06-5D3E-458B-8CC2-8436E040ECEB}" type="presOf" srcId="{B319D6B1-DD9F-42B3-8F2F-A47B97C27424}" destId="{F2042116-765B-43D8-B076-431D4D14D4C3}" srcOrd="0" destOrd="0" presId="urn:microsoft.com/office/officeart/2018/2/layout/IconVerticalSolidList"/>
    <dgm:cxn modelId="{629EAA16-0D98-45E3-80A1-8371A69F47D3}" srcId="{546AF376-99EA-4EFC-B502-B2AB604D4798}" destId="{B319D6B1-DD9F-42B3-8F2F-A47B97C27424}" srcOrd="2" destOrd="0" parTransId="{C329F08E-84A9-4F68-99D5-0E3AE0DA0F98}" sibTransId="{886B5C3E-BE2E-4F2C-9B50-173D9CA160E8}"/>
    <dgm:cxn modelId="{ED17BD18-0143-495E-AA02-4928D62CCAAE}" type="presOf" srcId="{404F84CC-0BA2-4F01-B690-3011E13D0AEC}" destId="{B966544C-7BAD-46AA-8699-A16B6CBB3847}" srcOrd="0" destOrd="0" presId="urn:microsoft.com/office/officeart/2018/2/layout/IconVerticalSolidList"/>
    <dgm:cxn modelId="{E08EFA20-66C4-40E8-AEEA-FDD9E9334ECD}" type="presOf" srcId="{546AF376-99EA-4EFC-B502-B2AB604D4798}" destId="{D5E5F0CE-9E84-4FD2-BA58-657B2D1FE67D}" srcOrd="0" destOrd="0" presId="urn:microsoft.com/office/officeart/2018/2/layout/IconVerticalSolidList"/>
    <dgm:cxn modelId="{B981462A-9225-4C8D-93C2-02B4EE260FBA}" srcId="{546AF376-99EA-4EFC-B502-B2AB604D4798}" destId="{642C83BF-D26A-4C72-83E5-0A25DE6C9154}" srcOrd="1" destOrd="0" parTransId="{66848356-CD80-4F20-8D79-AD9BCE40045D}" sibTransId="{9E38A565-E2AC-45AC-8447-C9238984872B}"/>
    <dgm:cxn modelId="{1CED025F-C848-4029-816A-8F01BC89A006}" srcId="{546AF376-99EA-4EFC-B502-B2AB604D4798}" destId="{404F84CC-0BA2-4F01-B690-3011E13D0AEC}" srcOrd="0" destOrd="0" parTransId="{4726BBB1-4C93-43AF-B032-4A69148679AE}" sibTransId="{DD1E0E23-0578-4E8C-8B82-0F852D9EE3E4}"/>
    <dgm:cxn modelId="{42E11CCC-CFE0-476F-9BB1-B5D9DC7A5053}" type="presOf" srcId="{642C83BF-D26A-4C72-83E5-0A25DE6C9154}" destId="{F57998B6-3B9B-4FD7-B9B8-F59C1A4DCC2B}" srcOrd="0" destOrd="0" presId="urn:microsoft.com/office/officeart/2018/2/layout/IconVerticalSolidList"/>
    <dgm:cxn modelId="{DBAB5E5F-2B4D-448A-B511-D2730F12C7AD}" type="presParOf" srcId="{D5E5F0CE-9E84-4FD2-BA58-657B2D1FE67D}" destId="{DA08747B-3BEC-4CAA-8AA3-20464CC7B028}" srcOrd="0" destOrd="0" presId="urn:microsoft.com/office/officeart/2018/2/layout/IconVerticalSolidList"/>
    <dgm:cxn modelId="{EF390649-F1E1-42ED-8335-545857411459}" type="presParOf" srcId="{DA08747B-3BEC-4CAA-8AA3-20464CC7B028}" destId="{AD1E6FA0-0FC8-40FA-8375-0C4604DF28BA}" srcOrd="0" destOrd="0" presId="urn:microsoft.com/office/officeart/2018/2/layout/IconVerticalSolidList"/>
    <dgm:cxn modelId="{61C2FD2D-D300-43BE-BC28-198FA5916526}" type="presParOf" srcId="{DA08747B-3BEC-4CAA-8AA3-20464CC7B028}" destId="{F798AF49-A5BD-4D0E-98F4-9FEC520F3BC1}" srcOrd="1" destOrd="0" presId="urn:microsoft.com/office/officeart/2018/2/layout/IconVerticalSolidList"/>
    <dgm:cxn modelId="{532525AB-8C37-49F0-B36C-9C14A8ADA4E9}" type="presParOf" srcId="{DA08747B-3BEC-4CAA-8AA3-20464CC7B028}" destId="{469E1569-E669-4FEC-9D08-F8207FA496FE}" srcOrd="2" destOrd="0" presId="urn:microsoft.com/office/officeart/2018/2/layout/IconVerticalSolidList"/>
    <dgm:cxn modelId="{05D6B56D-CCE6-4A9F-B6F8-3237A0D17713}" type="presParOf" srcId="{DA08747B-3BEC-4CAA-8AA3-20464CC7B028}" destId="{B966544C-7BAD-46AA-8699-A16B6CBB3847}" srcOrd="3" destOrd="0" presId="urn:microsoft.com/office/officeart/2018/2/layout/IconVerticalSolidList"/>
    <dgm:cxn modelId="{0B394CA9-A2F9-4511-89F3-7264C70D9EE5}" type="presParOf" srcId="{D5E5F0CE-9E84-4FD2-BA58-657B2D1FE67D}" destId="{7A5FDF86-085D-442B-ABDB-541459EDE712}" srcOrd="1" destOrd="0" presId="urn:microsoft.com/office/officeart/2018/2/layout/IconVerticalSolidList"/>
    <dgm:cxn modelId="{3BA6C5E9-D66E-4E9C-B995-874840FD8A88}" type="presParOf" srcId="{D5E5F0CE-9E84-4FD2-BA58-657B2D1FE67D}" destId="{FE7F5BFE-A803-4DE4-A22F-D027B3667FCD}" srcOrd="2" destOrd="0" presId="urn:microsoft.com/office/officeart/2018/2/layout/IconVerticalSolidList"/>
    <dgm:cxn modelId="{9BBD0A4A-3A85-437C-9359-E0CB04E6EBEC}" type="presParOf" srcId="{FE7F5BFE-A803-4DE4-A22F-D027B3667FCD}" destId="{F7A22D27-C186-421C-AB5C-F6153BAB0817}" srcOrd="0" destOrd="0" presId="urn:microsoft.com/office/officeart/2018/2/layout/IconVerticalSolidList"/>
    <dgm:cxn modelId="{BA12D4D9-ACE1-42BC-93AD-BF885A40BD2B}" type="presParOf" srcId="{FE7F5BFE-A803-4DE4-A22F-D027B3667FCD}" destId="{7711D941-A167-4716-AFAC-47C18CFEE810}" srcOrd="1" destOrd="0" presId="urn:microsoft.com/office/officeart/2018/2/layout/IconVerticalSolidList"/>
    <dgm:cxn modelId="{E8CD80EA-6B7D-4322-9222-8EB4E1A6EA59}" type="presParOf" srcId="{FE7F5BFE-A803-4DE4-A22F-D027B3667FCD}" destId="{B6E77B08-BDFD-4C18-8AED-B49456237165}" srcOrd="2" destOrd="0" presId="urn:microsoft.com/office/officeart/2018/2/layout/IconVerticalSolidList"/>
    <dgm:cxn modelId="{8EA99D1F-C78E-4820-AFCD-C78F20DE7FE4}" type="presParOf" srcId="{FE7F5BFE-A803-4DE4-A22F-D027B3667FCD}" destId="{F57998B6-3B9B-4FD7-B9B8-F59C1A4DCC2B}" srcOrd="3" destOrd="0" presId="urn:microsoft.com/office/officeart/2018/2/layout/IconVerticalSolidList"/>
    <dgm:cxn modelId="{9E68E3DD-B74C-4F34-A54E-A20DD1BDD467}" type="presParOf" srcId="{D5E5F0CE-9E84-4FD2-BA58-657B2D1FE67D}" destId="{FD03C6D4-2265-4004-8366-1D6DA791A414}" srcOrd="3" destOrd="0" presId="urn:microsoft.com/office/officeart/2018/2/layout/IconVerticalSolidList"/>
    <dgm:cxn modelId="{3E2261E0-9FDB-4965-9576-9E682BB2D03E}" type="presParOf" srcId="{D5E5F0CE-9E84-4FD2-BA58-657B2D1FE67D}" destId="{00991BDC-3ED4-4512-9FE0-8B7D818BCD4C}" srcOrd="4" destOrd="0" presId="urn:microsoft.com/office/officeart/2018/2/layout/IconVerticalSolidList"/>
    <dgm:cxn modelId="{8FE9897C-ADFF-4F82-9623-6EC4EBE9C316}" type="presParOf" srcId="{00991BDC-3ED4-4512-9FE0-8B7D818BCD4C}" destId="{8CE70B5C-7D06-483B-9F50-9DC73240395B}" srcOrd="0" destOrd="0" presId="urn:microsoft.com/office/officeart/2018/2/layout/IconVerticalSolidList"/>
    <dgm:cxn modelId="{AA6B6241-71B7-43C5-B967-5B23F9AD692C}" type="presParOf" srcId="{00991BDC-3ED4-4512-9FE0-8B7D818BCD4C}" destId="{0DDA065A-4E13-4FC1-BCAC-63B50ABB5C7D}" srcOrd="1" destOrd="0" presId="urn:microsoft.com/office/officeart/2018/2/layout/IconVerticalSolidList"/>
    <dgm:cxn modelId="{66C484C4-DF36-4EF5-AA36-415EFE62B312}" type="presParOf" srcId="{00991BDC-3ED4-4512-9FE0-8B7D818BCD4C}" destId="{5489C7D3-7750-4F47-9C10-17F394CC0424}" srcOrd="2" destOrd="0" presId="urn:microsoft.com/office/officeart/2018/2/layout/IconVerticalSolidList"/>
    <dgm:cxn modelId="{37275028-857E-495D-8D49-7E63EA0BF9DB}" type="presParOf" srcId="{00991BDC-3ED4-4512-9FE0-8B7D818BCD4C}" destId="{F2042116-765B-43D8-B076-431D4D14D4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3E4EB-BC45-46D2-8973-D438878A6E88}"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3BEF2021-01C1-4B73-989E-91AD00D6BDAE}">
      <dgm:prSet/>
      <dgm:spPr/>
      <dgm:t>
        <a:bodyPr/>
        <a:lstStyle/>
        <a:p>
          <a:r>
            <a:rPr lang="en-US"/>
            <a:t>Kegiatan Terlaksana di FY20.xlsx</a:t>
          </a:r>
        </a:p>
      </dgm:t>
    </dgm:pt>
    <dgm:pt modelId="{F6F672A5-5582-4B64-AE09-B2B4C1DA7E34}" type="parTrans" cxnId="{808F9542-0EEC-4442-A0E7-61067D47B5DC}">
      <dgm:prSet/>
      <dgm:spPr/>
      <dgm:t>
        <a:bodyPr/>
        <a:lstStyle/>
        <a:p>
          <a:endParaRPr lang="en-US"/>
        </a:p>
      </dgm:t>
    </dgm:pt>
    <dgm:pt modelId="{EB2DD399-3AAB-4758-8D5B-44CD3C08CD91}" type="sibTrans" cxnId="{808F9542-0EEC-4442-A0E7-61067D47B5DC}">
      <dgm:prSet/>
      <dgm:spPr/>
      <dgm:t>
        <a:bodyPr/>
        <a:lstStyle/>
        <a:p>
          <a:endParaRPr lang="en-US"/>
        </a:p>
      </dgm:t>
    </dgm:pt>
    <dgm:pt modelId="{05CC38E1-DB13-42E3-95E7-8A9E1607C911}">
      <dgm:prSet/>
      <dgm:spPr/>
      <dgm:t>
        <a:bodyPr/>
        <a:lstStyle/>
        <a:p>
          <a:r>
            <a:rPr lang="en-US"/>
            <a:t>No 	</a:t>
          </a:r>
        </a:p>
      </dgm:t>
    </dgm:pt>
    <dgm:pt modelId="{6E26E729-FAA4-404D-9D2A-D64D14436A47}" type="parTrans" cxnId="{FEC8FA96-5CA4-4D51-A082-786FE23FB239}">
      <dgm:prSet/>
      <dgm:spPr/>
      <dgm:t>
        <a:bodyPr/>
        <a:lstStyle/>
        <a:p>
          <a:endParaRPr lang="en-US"/>
        </a:p>
      </dgm:t>
    </dgm:pt>
    <dgm:pt modelId="{7953EDB0-B3DE-40CF-B95E-360375C7495F}" type="sibTrans" cxnId="{FEC8FA96-5CA4-4D51-A082-786FE23FB239}">
      <dgm:prSet/>
      <dgm:spPr/>
      <dgm:t>
        <a:bodyPr/>
        <a:lstStyle/>
        <a:p>
          <a:endParaRPr lang="en-US"/>
        </a:p>
      </dgm:t>
    </dgm:pt>
    <dgm:pt modelId="{A637768F-C63C-4447-AF77-A74DBB86F8C1}">
      <dgm:prSet/>
      <dgm:spPr/>
      <dgm:t>
        <a:bodyPr/>
        <a:lstStyle/>
        <a:p>
          <a:r>
            <a:rPr lang="en-US"/>
            <a:t>Fiscal Year	</a:t>
          </a:r>
        </a:p>
      </dgm:t>
    </dgm:pt>
    <dgm:pt modelId="{83B8310C-A8B6-4D66-BCEA-0D1BABC16654}" type="parTrans" cxnId="{B3120ECC-3E37-4514-AAAB-4E2545724160}">
      <dgm:prSet/>
      <dgm:spPr/>
      <dgm:t>
        <a:bodyPr/>
        <a:lstStyle/>
        <a:p>
          <a:endParaRPr lang="en-US"/>
        </a:p>
      </dgm:t>
    </dgm:pt>
    <dgm:pt modelId="{BBBBBA67-A08B-43C9-9714-CA0A7EB9ACCB}" type="sibTrans" cxnId="{B3120ECC-3E37-4514-AAAB-4E2545724160}">
      <dgm:prSet/>
      <dgm:spPr/>
      <dgm:t>
        <a:bodyPr/>
        <a:lstStyle/>
        <a:p>
          <a:endParaRPr lang="en-US"/>
        </a:p>
      </dgm:t>
    </dgm:pt>
    <dgm:pt modelId="{D82C1859-2314-4684-8B7B-0798D5BA12FC}">
      <dgm:prSet/>
      <dgm:spPr/>
      <dgm:t>
        <a:bodyPr/>
        <a:lstStyle/>
        <a:p>
          <a:r>
            <a:rPr lang="en-US"/>
            <a:t>Program 	</a:t>
          </a:r>
        </a:p>
      </dgm:t>
    </dgm:pt>
    <dgm:pt modelId="{563AF05B-F0F3-4EB7-B606-69588555C903}" type="parTrans" cxnId="{046645F8-E47A-48A4-9581-D102507C558C}">
      <dgm:prSet/>
      <dgm:spPr/>
      <dgm:t>
        <a:bodyPr/>
        <a:lstStyle/>
        <a:p>
          <a:endParaRPr lang="en-US"/>
        </a:p>
      </dgm:t>
    </dgm:pt>
    <dgm:pt modelId="{F2B6B0A1-C8FF-4205-B4CE-46D0CA1337AD}" type="sibTrans" cxnId="{046645F8-E47A-48A4-9581-D102507C558C}">
      <dgm:prSet/>
      <dgm:spPr/>
      <dgm:t>
        <a:bodyPr/>
        <a:lstStyle/>
        <a:p>
          <a:endParaRPr lang="en-US"/>
        </a:p>
      </dgm:t>
    </dgm:pt>
    <dgm:pt modelId="{E38DDA90-CF16-4EBB-A029-EF65AE7E9C22}">
      <dgm:prSet/>
      <dgm:spPr/>
      <dgm:t>
        <a:bodyPr/>
        <a:lstStyle/>
        <a:p>
          <a:r>
            <a:rPr lang="en-US"/>
            <a:t>Event Name  	</a:t>
          </a:r>
        </a:p>
      </dgm:t>
    </dgm:pt>
    <dgm:pt modelId="{E95FB191-A139-4CCB-86AA-0D2099B4D8B2}" type="parTrans" cxnId="{2A207438-8207-4680-87E7-A2958A561CCC}">
      <dgm:prSet/>
      <dgm:spPr/>
      <dgm:t>
        <a:bodyPr/>
        <a:lstStyle/>
        <a:p>
          <a:endParaRPr lang="en-US"/>
        </a:p>
      </dgm:t>
    </dgm:pt>
    <dgm:pt modelId="{A818C618-AF20-473B-8947-C37A71B72A70}" type="sibTrans" cxnId="{2A207438-8207-4680-87E7-A2958A561CCC}">
      <dgm:prSet/>
      <dgm:spPr/>
      <dgm:t>
        <a:bodyPr/>
        <a:lstStyle/>
        <a:p>
          <a:endParaRPr lang="en-US"/>
        </a:p>
      </dgm:t>
    </dgm:pt>
    <dgm:pt modelId="{DFF4710C-192D-417D-8A31-C3A829C707F4}">
      <dgm:prSet/>
      <dgm:spPr/>
      <dgm:t>
        <a:bodyPr/>
        <a:lstStyle/>
        <a:p>
          <a:r>
            <a:rPr lang="en-US"/>
            <a:t>Event Date 	</a:t>
          </a:r>
        </a:p>
      </dgm:t>
    </dgm:pt>
    <dgm:pt modelId="{73273BC0-C656-47D2-87D4-C78CF94AF517}" type="parTrans" cxnId="{B53CD3EE-4326-4183-850F-79A73761AD43}">
      <dgm:prSet/>
      <dgm:spPr/>
      <dgm:t>
        <a:bodyPr/>
        <a:lstStyle/>
        <a:p>
          <a:endParaRPr lang="en-US"/>
        </a:p>
      </dgm:t>
    </dgm:pt>
    <dgm:pt modelId="{14DD76D5-BE84-4623-B02B-A801F73FD829}" type="sibTrans" cxnId="{B53CD3EE-4326-4183-850F-79A73761AD43}">
      <dgm:prSet/>
      <dgm:spPr/>
      <dgm:t>
        <a:bodyPr/>
        <a:lstStyle/>
        <a:p>
          <a:endParaRPr lang="en-US"/>
        </a:p>
      </dgm:t>
    </dgm:pt>
    <dgm:pt modelId="{97F8169C-4E14-4554-B52D-85436ED383AE}">
      <dgm:prSet/>
      <dgm:spPr/>
      <dgm:t>
        <a:bodyPr/>
        <a:lstStyle/>
        <a:p>
          <a:r>
            <a:rPr lang="en-US"/>
            <a:t>Segmen	</a:t>
          </a:r>
        </a:p>
      </dgm:t>
    </dgm:pt>
    <dgm:pt modelId="{3FCD7DD3-BCF1-4923-926A-E6FBD07FE390}" type="parTrans" cxnId="{7BDD84C8-7A55-4C4E-B2CE-02E0B7183657}">
      <dgm:prSet/>
      <dgm:spPr/>
      <dgm:t>
        <a:bodyPr/>
        <a:lstStyle/>
        <a:p>
          <a:endParaRPr lang="en-US"/>
        </a:p>
      </dgm:t>
    </dgm:pt>
    <dgm:pt modelId="{B55488C8-C279-493A-B582-11D3ADA82BC1}" type="sibTrans" cxnId="{7BDD84C8-7A55-4C4E-B2CE-02E0B7183657}">
      <dgm:prSet/>
      <dgm:spPr/>
      <dgm:t>
        <a:bodyPr/>
        <a:lstStyle/>
        <a:p>
          <a:endParaRPr lang="en-US"/>
        </a:p>
      </dgm:t>
    </dgm:pt>
    <dgm:pt modelId="{68BABBE2-94F5-4420-87F6-4A92E6D26AD6}">
      <dgm:prSet/>
      <dgm:spPr/>
      <dgm:t>
        <a:bodyPr/>
        <a:lstStyle/>
        <a:p>
          <a:r>
            <a:rPr lang="en-US"/>
            <a:t>Quarter 	</a:t>
          </a:r>
        </a:p>
      </dgm:t>
    </dgm:pt>
    <dgm:pt modelId="{E749D241-3ADE-4787-B2D8-CBE7A1B23576}" type="parTrans" cxnId="{30046CB5-1557-48CE-832E-E6C61EB11E4A}">
      <dgm:prSet/>
      <dgm:spPr/>
      <dgm:t>
        <a:bodyPr/>
        <a:lstStyle/>
        <a:p>
          <a:endParaRPr lang="en-US"/>
        </a:p>
      </dgm:t>
    </dgm:pt>
    <dgm:pt modelId="{9273F3FF-9EFB-48C9-B043-FFAD56379753}" type="sibTrans" cxnId="{30046CB5-1557-48CE-832E-E6C61EB11E4A}">
      <dgm:prSet/>
      <dgm:spPr/>
      <dgm:t>
        <a:bodyPr/>
        <a:lstStyle/>
        <a:p>
          <a:endParaRPr lang="en-US"/>
        </a:p>
      </dgm:t>
    </dgm:pt>
    <dgm:pt modelId="{203914DE-BA38-4812-854E-1253B2D7976A}">
      <dgm:prSet/>
      <dgm:spPr/>
      <dgm:t>
        <a:bodyPr/>
        <a:lstStyle/>
        <a:p>
          <a:r>
            <a:rPr lang="en-US"/>
            <a:t>Total Peserta</a:t>
          </a:r>
        </a:p>
      </dgm:t>
    </dgm:pt>
    <dgm:pt modelId="{1CBA8956-A9EA-437D-BD4A-979A8B4B1144}" type="parTrans" cxnId="{BAE7E144-BBA8-41AA-AB31-2FB942BC2DC1}">
      <dgm:prSet/>
      <dgm:spPr/>
      <dgm:t>
        <a:bodyPr/>
        <a:lstStyle/>
        <a:p>
          <a:endParaRPr lang="en-US"/>
        </a:p>
      </dgm:t>
    </dgm:pt>
    <dgm:pt modelId="{2F0D6CC8-C0E9-4E77-BB1A-E51028FAD205}" type="sibTrans" cxnId="{BAE7E144-BBA8-41AA-AB31-2FB942BC2DC1}">
      <dgm:prSet/>
      <dgm:spPr/>
      <dgm:t>
        <a:bodyPr/>
        <a:lstStyle/>
        <a:p>
          <a:endParaRPr lang="en-US"/>
        </a:p>
      </dgm:t>
    </dgm:pt>
    <dgm:pt modelId="{67016C16-4B05-4A90-8F90-FE48815521C8}">
      <dgm:prSet/>
      <dgm:spPr/>
      <dgm:t>
        <a:bodyPr/>
        <a:lstStyle/>
        <a:p>
          <a:r>
            <a:rPr lang="en-US"/>
            <a:t>Kegiatan Terlaksana di FY21.xlsx</a:t>
          </a:r>
        </a:p>
      </dgm:t>
    </dgm:pt>
    <dgm:pt modelId="{08AD60FB-698F-48F8-A8CB-74DEBCF7796D}" type="parTrans" cxnId="{A5ABE229-2258-4B54-BF52-77511A27F453}">
      <dgm:prSet/>
      <dgm:spPr/>
      <dgm:t>
        <a:bodyPr/>
        <a:lstStyle/>
        <a:p>
          <a:endParaRPr lang="en-US"/>
        </a:p>
      </dgm:t>
    </dgm:pt>
    <dgm:pt modelId="{DE51C89C-098C-4A22-BEA4-9DBA63543EC9}" type="sibTrans" cxnId="{A5ABE229-2258-4B54-BF52-77511A27F453}">
      <dgm:prSet/>
      <dgm:spPr/>
      <dgm:t>
        <a:bodyPr/>
        <a:lstStyle/>
        <a:p>
          <a:endParaRPr lang="en-US"/>
        </a:p>
      </dgm:t>
    </dgm:pt>
    <dgm:pt modelId="{47B7C2DA-DC70-4F7A-A67A-CB7F97633172}">
      <dgm:prSet/>
      <dgm:spPr/>
      <dgm:t>
        <a:bodyPr/>
        <a:lstStyle/>
        <a:p>
          <a:r>
            <a:rPr lang="en-ID"/>
            <a:t>No	</a:t>
          </a:r>
          <a:endParaRPr lang="en-US"/>
        </a:p>
      </dgm:t>
    </dgm:pt>
    <dgm:pt modelId="{F3FCEE49-73DA-4963-A45D-8D7D3BF0E474}" type="parTrans" cxnId="{50A6D9D0-4E5B-4426-9819-47467CC3EE7F}">
      <dgm:prSet/>
      <dgm:spPr/>
      <dgm:t>
        <a:bodyPr/>
        <a:lstStyle/>
        <a:p>
          <a:endParaRPr lang="en-US"/>
        </a:p>
      </dgm:t>
    </dgm:pt>
    <dgm:pt modelId="{C80199D9-2AD9-46B7-B737-0C9A7C9DDA61}" type="sibTrans" cxnId="{50A6D9D0-4E5B-4426-9819-47467CC3EE7F}">
      <dgm:prSet/>
      <dgm:spPr/>
      <dgm:t>
        <a:bodyPr/>
        <a:lstStyle/>
        <a:p>
          <a:endParaRPr lang="en-US"/>
        </a:p>
      </dgm:t>
    </dgm:pt>
    <dgm:pt modelId="{CC2BB901-647F-43E6-93FE-F8DAC7B32115}">
      <dgm:prSet/>
      <dgm:spPr/>
      <dgm:t>
        <a:bodyPr/>
        <a:lstStyle/>
        <a:p>
          <a:r>
            <a:rPr lang="en-ID"/>
            <a:t>Fiscal Year	</a:t>
          </a:r>
          <a:endParaRPr lang="en-US"/>
        </a:p>
      </dgm:t>
    </dgm:pt>
    <dgm:pt modelId="{DF48DB70-1E10-442E-BA58-B8CE60D68284}" type="parTrans" cxnId="{217A6FF5-3742-43C9-8C00-719293D5DA2D}">
      <dgm:prSet/>
      <dgm:spPr/>
      <dgm:t>
        <a:bodyPr/>
        <a:lstStyle/>
        <a:p>
          <a:endParaRPr lang="en-US"/>
        </a:p>
      </dgm:t>
    </dgm:pt>
    <dgm:pt modelId="{307D7EAD-FD29-4DAC-927E-C87569AD0780}" type="sibTrans" cxnId="{217A6FF5-3742-43C9-8C00-719293D5DA2D}">
      <dgm:prSet/>
      <dgm:spPr/>
      <dgm:t>
        <a:bodyPr/>
        <a:lstStyle/>
        <a:p>
          <a:endParaRPr lang="en-US"/>
        </a:p>
      </dgm:t>
    </dgm:pt>
    <dgm:pt modelId="{E2680616-BA08-4D00-AAA5-6ADCFB21811F}">
      <dgm:prSet/>
      <dgm:spPr/>
      <dgm:t>
        <a:bodyPr/>
        <a:lstStyle/>
        <a:p>
          <a:r>
            <a:rPr lang="en-ID"/>
            <a:t>Quarter	</a:t>
          </a:r>
          <a:endParaRPr lang="en-US"/>
        </a:p>
      </dgm:t>
    </dgm:pt>
    <dgm:pt modelId="{87E55A8D-6C1E-4F0A-A026-AE4E065B7889}" type="parTrans" cxnId="{40AC49B4-66FD-4A89-9ED6-C7914F73B8D3}">
      <dgm:prSet/>
      <dgm:spPr/>
      <dgm:t>
        <a:bodyPr/>
        <a:lstStyle/>
        <a:p>
          <a:endParaRPr lang="en-US"/>
        </a:p>
      </dgm:t>
    </dgm:pt>
    <dgm:pt modelId="{FE71B4C3-1617-4F65-876B-B94C1B47A845}" type="sibTrans" cxnId="{40AC49B4-66FD-4A89-9ED6-C7914F73B8D3}">
      <dgm:prSet/>
      <dgm:spPr/>
      <dgm:t>
        <a:bodyPr/>
        <a:lstStyle/>
        <a:p>
          <a:endParaRPr lang="en-US"/>
        </a:p>
      </dgm:t>
    </dgm:pt>
    <dgm:pt modelId="{AA9D0804-315D-4F4E-A95F-9297185877CF}">
      <dgm:prSet/>
      <dgm:spPr/>
      <dgm:t>
        <a:bodyPr/>
        <a:lstStyle/>
        <a:p>
          <a:r>
            <a:rPr lang="en-ID"/>
            <a:t>Tanggal Pelaksanaan	</a:t>
          </a:r>
          <a:endParaRPr lang="en-US"/>
        </a:p>
      </dgm:t>
    </dgm:pt>
    <dgm:pt modelId="{3F858FE2-89E0-4F77-951B-BAC7CCA166D6}" type="parTrans" cxnId="{D1A935D9-9FA9-4957-AD90-4FDACABE2D0D}">
      <dgm:prSet/>
      <dgm:spPr/>
      <dgm:t>
        <a:bodyPr/>
        <a:lstStyle/>
        <a:p>
          <a:endParaRPr lang="en-US"/>
        </a:p>
      </dgm:t>
    </dgm:pt>
    <dgm:pt modelId="{75EB50A5-99F9-4F41-8002-865AA039F693}" type="sibTrans" cxnId="{D1A935D9-9FA9-4957-AD90-4FDACABE2D0D}">
      <dgm:prSet/>
      <dgm:spPr/>
      <dgm:t>
        <a:bodyPr/>
        <a:lstStyle/>
        <a:p>
          <a:endParaRPr lang="en-US"/>
        </a:p>
      </dgm:t>
    </dgm:pt>
    <dgm:pt modelId="{68A23417-9E84-418D-A833-F929D91EAFEE}">
      <dgm:prSet/>
      <dgm:spPr/>
      <dgm:t>
        <a:bodyPr/>
        <a:lstStyle/>
        <a:p>
          <a:r>
            <a:rPr lang="en-ID"/>
            <a:t>Durasi /Jam	</a:t>
          </a:r>
          <a:endParaRPr lang="en-US"/>
        </a:p>
      </dgm:t>
    </dgm:pt>
    <dgm:pt modelId="{2EECBCE7-701D-42F9-8570-585E41786513}" type="parTrans" cxnId="{7626A99E-08B1-4D37-B39E-9CE4BF8987A6}">
      <dgm:prSet/>
      <dgm:spPr/>
      <dgm:t>
        <a:bodyPr/>
        <a:lstStyle/>
        <a:p>
          <a:endParaRPr lang="en-US"/>
        </a:p>
      </dgm:t>
    </dgm:pt>
    <dgm:pt modelId="{EA90CD90-9771-49CD-AC4E-9DF028C648C3}" type="sibTrans" cxnId="{7626A99E-08B1-4D37-B39E-9CE4BF8987A6}">
      <dgm:prSet/>
      <dgm:spPr/>
      <dgm:t>
        <a:bodyPr/>
        <a:lstStyle/>
        <a:p>
          <a:endParaRPr lang="en-US"/>
        </a:p>
      </dgm:t>
    </dgm:pt>
    <dgm:pt modelId="{10803601-AF65-4B31-9BF1-200305ED5CC4}">
      <dgm:prSet/>
      <dgm:spPr/>
      <dgm:t>
        <a:bodyPr/>
        <a:lstStyle/>
        <a:p>
          <a:r>
            <a:rPr lang="en-ID"/>
            <a:t>Nama Kegiatan	</a:t>
          </a:r>
          <a:endParaRPr lang="en-US"/>
        </a:p>
      </dgm:t>
    </dgm:pt>
    <dgm:pt modelId="{A2560521-12E3-4CEE-8E92-30EDB6CC4EDD}" type="parTrans" cxnId="{E08DF189-0ED7-4492-9EE4-FD48E8BC9169}">
      <dgm:prSet/>
      <dgm:spPr/>
      <dgm:t>
        <a:bodyPr/>
        <a:lstStyle/>
        <a:p>
          <a:endParaRPr lang="en-US"/>
        </a:p>
      </dgm:t>
    </dgm:pt>
    <dgm:pt modelId="{2158BA1F-ED6F-4B02-8238-0B641CB88125}" type="sibTrans" cxnId="{E08DF189-0ED7-4492-9EE4-FD48E8BC9169}">
      <dgm:prSet/>
      <dgm:spPr/>
      <dgm:t>
        <a:bodyPr/>
        <a:lstStyle/>
        <a:p>
          <a:endParaRPr lang="en-US"/>
        </a:p>
      </dgm:t>
    </dgm:pt>
    <dgm:pt modelId="{2060AEE2-50D8-48D4-B38E-7BB2CB1E9F0E}">
      <dgm:prSet/>
      <dgm:spPr/>
      <dgm:t>
        <a:bodyPr/>
        <a:lstStyle/>
        <a:p>
          <a:r>
            <a:rPr lang="en-ID"/>
            <a:t>Program	</a:t>
          </a:r>
          <a:endParaRPr lang="en-US"/>
        </a:p>
      </dgm:t>
    </dgm:pt>
    <dgm:pt modelId="{D9C40B54-268F-4E84-BF45-6602FF6202D0}" type="parTrans" cxnId="{CDAB8AFE-BB2C-4E56-8091-021366684145}">
      <dgm:prSet/>
      <dgm:spPr/>
      <dgm:t>
        <a:bodyPr/>
        <a:lstStyle/>
        <a:p>
          <a:endParaRPr lang="en-US"/>
        </a:p>
      </dgm:t>
    </dgm:pt>
    <dgm:pt modelId="{9F21DE5D-D2F8-4953-A0B4-AF348936F85B}" type="sibTrans" cxnId="{CDAB8AFE-BB2C-4E56-8091-021366684145}">
      <dgm:prSet/>
      <dgm:spPr/>
      <dgm:t>
        <a:bodyPr/>
        <a:lstStyle/>
        <a:p>
          <a:endParaRPr lang="en-US"/>
        </a:p>
      </dgm:t>
    </dgm:pt>
    <dgm:pt modelId="{86084B4F-9A29-4EED-9BCB-5131ADBEC8BB}">
      <dgm:prSet/>
      <dgm:spPr/>
      <dgm:t>
        <a:bodyPr/>
        <a:lstStyle/>
        <a:p>
          <a:r>
            <a:rPr lang="en-ID"/>
            <a:t>Segmen	</a:t>
          </a:r>
          <a:endParaRPr lang="en-US"/>
        </a:p>
      </dgm:t>
    </dgm:pt>
    <dgm:pt modelId="{0067E875-6C9B-4CE7-9B5E-D22808478605}" type="parTrans" cxnId="{03B84A51-AC5D-48D4-B898-22E5CB204D4A}">
      <dgm:prSet/>
      <dgm:spPr/>
      <dgm:t>
        <a:bodyPr/>
        <a:lstStyle/>
        <a:p>
          <a:endParaRPr lang="en-US"/>
        </a:p>
      </dgm:t>
    </dgm:pt>
    <dgm:pt modelId="{B522B861-87AF-4EE0-B024-0647F0639265}" type="sibTrans" cxnId="{03B84A51-AC5D-48D4-B898-22E5CB204D4A}">
      <dgm:prSet/>
      <dgm:spPr/>
      <dgm:t>
        <a:bodyPr/>
        <a:lstStyle/>
        <a:p>
          <a:endParaRPr lang="en-US"/>
        </a:p>
      </dgm:t>
    </dgm:pt>
    <dgm:pt modelId="{8BDA8495-B29C-446F-81A2-FA52F27B6520}">
      <dgm:prSet/>
      <dgm:spPr/>
      <dgm:t>
        <a:bodyPr/>
        <a:lstStyle/>
        <a:p>
          <a:r>
            <a:rPr lang="en-ID"/>
            <a:t>Government Official 	</a:t>
          </a:r>
          <a:endParaRPr lang="en-US"/>
        </a:p>
      </dgm:t>
    </dgm:pt>
    <dgm:pt modelId="{71309992-D5F6-4D04-A2B1-125B0258F057}" type="parTrans" cxnId="{ED97E435-43ED-4126-B35A-20778799F72C}">
      <dgm:prSet/>
      <dgm:spPr/>
      <dgm:t>
        <a:bodyPr/>
        <a:lstStyle/>
        <a:p>
          <a:endParaRPr lang="en-US"/>
        </a:p>
      </dgm:t>
    </dgm:pt>
    <dgm:pt modelId="{E2DCA63C-3940-435C-A998-D02CDD8F4146}" type="sibTrans" cxnId="{ED97E435-43ED-4126-B35A-20778799F72C}">
      <dgm:prSet/>
      <dgm:spPr/>
      <dgm:t>
        <a:bodyPr/>
        <a:lstStyle/>
        <a:p>
          <a:endParaRPr lang="en-US"/>
        </a:p>
      </dgm:t>
    </dgm:pt>
    <dgm:pt modelId="{4501F9A3-1126-4A06-BCA7-253D5D229A3E}">
      <dgm:prSet/>
      <dgm:spPr/>
      <dgm:t>
        <a:bodyPr/>
        <a:lstStyle/>
        <a:p>
          <a:r>
            <a:rPr lang="en-ID"/>
            <a:t>Non-Government Official	</a:t>
          </a:r>
          <a:endParaRPr lang="en-US"/>
        </a:p>
      </dgm:t>
    </dgm:pt>
    <dgm:pt modelId="{EB54B472-5A7E-449C-A06B-56AE943F9ADF}" type="parTrans" cxnId="{5F358A70-ACCE-4E15-B931-8B20556425D3}">
      <dgm:prSet/>
      <dgm:spPr/>
      <dgm:t>
        <a:bodyPr/>
        <a:lstStyle/>
        <a:p>
          <a:endParaRPr lang="en-US"/>
        </a:p>
      </dgm:t>
    </dgm:pt>
    <dgm:pt modelId="{FC3A6272-E515-495C-9647-C4CAE518B9B1}" type="sibTrans" cxnId="{5F358A70-ACCE-4E15-B931-8B20556425D3}">
      <dgm:prSet/>
      <dgm:spPr/>
      <dgm:t>
        <a:bodyPr/>
        <a:lstStyle/>
        <a:p>
          <a:endParaRPr lang="en-US"/>
        </a:p>
      </dgm:t>
    </dgm:pt>
    <dgm:pt modelId="{777805AC-A9B8-4A14-893A-8BCD0D25159F}">
      <dgm:prSet/>
      <dgm:spPr/>
      <dgm:t>
        <a:bodyPr/>
        <a:lstStyle/>
        <a:p>
          <a:r>
            <a:rPr lang="en-ID"/>
            <a:t>Total Peserta</a:t>
          </a:r>
          <a:endParaRPr lang="en-US"/>
        </a:p>
      </dgm:t>
    </dgm:pt>
    <dgm:pt modelId="{8EA007D1-5864-46FD-8779-4FFA80A3EB31}" type="parTrans" cxnId="{0A9CF7B3-DCBA-4465-9922-91CA95136B6A}">
      <dgm:prSet/>
      <dgm:spPr/>
      <dgm:t>
        <a:bodyPr/>
        <a:lstStyle/>
        <a:p>
          <a:endParaRPr lang="en-US"/>
        </a:p>
      </dgm:t>
    </dgm:pt>
    <dgm:pt modelId="{89E85D8C-0553-4529-B909-892DCB2778A2}" type="sibTrans" cxnId="{0A9CF7B3-DCBA-4465-9922-91CA95136B6A}">
      <dgm:prSet/>
      <dgm:spPr/>
      <dgm:t>
        <a:bodyPr/>
        <a:lstStyle/>
        <a:p>
          <a:endParaRPr lang="en-US"/>
        </a:p>
      </dgm:t>
    </dgm:pt>
    <dgm:pt modelId="{29208449-29F5-4200-8DEA-A80121B1F189}">
      <dgm:prSet/>
      <dgm:spPr/>
      <dgm:t>
        <a:bodyPr/>
        <a:lstStyle/>
        <a:p>
          <a:r>
            <a:rPr lang="en-US"/>
            <a:t>Training Catalog.xlsx</a:t>
          </a:r>
        </a:p>
      </dgm:t>
    </dgm:pt>
    <dgm:pt modelId="{9FC69589-7B51-4F38-A692-B21F36C82B5F}" type="parTrans" cxnId="{A50E50C0-10A5-4569-8A92-3E3AE4734064}">
      <dgm:prSet/>
      <dgm:spPr/>
      <dgm:t>
        <a:bodyPr/>
        <a:lstStyle/>
        <a:p>
          <a:endParaRPr lang="en-US"/>
        </a:p>
      </dgm:t>
    </dgm:pt>
    <dgm:pt modelId="{CAA07383-295C-429C-BA28-FDC6DD38802A}" type="sibTrans" cxnId="{A50E50C0-10A5-4569-8A92-3E3AE4734064}">
      <dgm:prSet/>
      <dgm:spPr/>
      <dgm:t>
        <a:bodyPr/>
        <a:lstStyle/>
        <a:p>
          <a:endParaRPr lang="en-US"/>
        </a:p>
      </dgm:t>
    </dgm:pt>
    <dgm:pt modelId="{1CEF6457-64EC-4E72-9129-8B838D8F7627}">
      <dgm:prSet/>
      <dgm:spPr/>
      <dgm:t>
        <a:bodyPr/>
        <a:lstStyle/>
        <a:p>
          <a:r>
            <a:rPr lang="en-US"/>
            <a:t>2 tables (Kurikulum MariBelajar and Kurikulum MOOC)</a:t>
          </a:r>
        </a:p>
      </dgm:t>
    </dgm:pt>
    <dgm:pt modelId="{337E0A85-F0FF-4290-9B56-666884DB3739}" type="parTrans" cxnId="{89488093-F012-4225-A55C-102C94A8A9F9}">
      <dgm:prSet/>
      <dgm:spPr/>
      <dgm:t>
        <a:bodyPr/>
        <a:lstStyle/>
        <a:p>
          <a:endParaRPr lang="en-US"/>
        </a:p>
      </dgm:t>
    </dgm:pt>
    <dgm:pt modelId="{8A71A2C8-B2DC-4427-A033-8324D60AF7A0}" type="sibTrans" cxnId="{89488093-F012-4225-A55C-102C94A8A9F9}">
      <dgm:prSet/>
      <dgm:spPr/>
      <dgm:t>
        <a:bodyPr/>
        <a:lstStyle/>
        <a:p>
          <a:endParaRPr lang="en-US"/>
        </a:p>
      </dgm:t>
    </dgm:pt>
    <dgm:pt modelId="{F7858CDD-F740-43C6-90E0-46B6FEA19CCA}">
      <dgm:prSet/>
      <dgm:spPr/>
      <dgm:t>
        <a:bodyPr/>
        <a:lstStyle/>
        <a:p>
          <a:r>
            <a:rPr lang="en-US"/>
            <a:t>Course ID	</a:t>
          </a:r>
        </a:p>
      </dgm:t>
    </dgm:pt>
    <dgm:pt modelId="{8F177C51-C6A6-426B-A83D-E85B4FBCAF94}" type="parTrans" cxnId="{0220634C-082F-458E-BA68-CD92E69CF53A}">
      <dgm:prSet/>
      <dgm:spPr/>
      <dgm:t>
        <a:bodyPr/>
        <a:lstStyle/>
        <a:p>
          <a:endParaRPr lang="en-US"/>
        </a:p>
      </dgm:t>
    </dgm:pt>
    <dgm:pt modelId="{29938C25-8D51-4810-88E0-A61F980A1BC9}" type="sibTrans" cxnId="{0220634C-082F-458E-BA68-CD92E69CF53A}">
      <dgm:prSet/>
      <dgm:spPr/>
      <dgm:t>
        <a:bodyPr/>
        <a:lstStyle/>
        <a:p>
          <a:endParaRPr lang="en-US"/>
        </a:p>
      </dgm:t>
    </dgm:pt>
    <dgm:pt modelId="{2501F219-46E8-4C13-8AD2-F5BBDA7410FF}">
      <dgm:prSet/>
      <dgm:spPr/>
      <dgm:t>
        <a:bodyPr/>
        <a:lstStyle/>
        <a:p>
          <a:r>
            <a:rPr lang="en-US"/>
            <a:t>Title of Course	</a:t>
          </a:r>
        </a:p>
      </dgm:t>
    </dgm:pt>
    <dgm:pt modelId="{BE888AA6-7C20-4E36-A727-0EAB45491841}" type="parTrans" cxnId="{0499FD97-B66E-4AE5-95F2-5AD1A26B5009}">
      <dgm:prSet/>
      <dgm:spPr/>
      <dgm:t>
        <a:bodyPr/>
        <a:lstStyle/>
        <a:p>
          <a:endParaRPr lang="en-US"/>
        </a:p>
      </dgm:t>
    </dgm:pt>
    <dgm:pt modelId="{FB634CAB-34DA-466B-A197-882CFA3A083C}" type="sibTrans" cxnId="{0499FD97-B66E-4AE5-95F2-5AD1A26B5009}">
      <dgm:prSet/>
      <dgm:spPr/>
      <dgm:t>
        <a:bodyPr/>
        <a:lstStyle/>
        <a:p>
          <a:endParaRPr lang="en-US"/>
        </a:p>
      </dgm:t>
    </dgm:pt>
    <dgm:pt modelId="{11FA3D1B-0655-40F3-A54D-8BAC022B16D8}">
      <dgm:prSet/>
      <dgm:spPr/>
      <dgm:t>
        <a:bodyPr/>
        <a:lstStyle/>
        <a:p>
          <a:r>
            <a:rPr lang="en-US"/>
            <a:t>Topics</a:t>
          </a:r>
        </a:p>
      </dgm:t>
    </dgm:pt>
    <dgm:pt modelId="{7ABF0C78-856F-4A09-ACC4-D4E058CA838E}" type="parTrans" cxnId="{E76613F7-6DAC-4FEB-9D11-21A769B1FC2D}">
      <dgm:prSet/>
      <dgm:spPr/>
      <dgm:t>
        <a:bodyPr/>
        <a:lstStyle/>
        <a:p>
          <a:endParaRPr lang="en-US"/>
        </a:p>
      </dgm:t>
    </dgm:pt>
    <dgm:pt modelId="{6FDB94FF-A38B-4BD7-9D12-C0347B0A4F50}" type="sibTrans" cxnId="{E76613F7-6DAC-4FEB-9D11-21A769B1FC2D}">
      <dgm:prSet/>
      <dgm:spPr/>
      <dgm:t>
        <a:bodyPr/>
        <a:lstStyle/>
        <a:p>
          <a:endParaRPr lang="en-US"/>
        </a:p>
      </dgm:t>
    </dgm:pt>
    <dgm:pt modelId="{916F42BA-5849-4C9C-8AB7-76344BE9C41A}" type="pres">
      <dgm:prSet presAssocID="{AEF3E4EB-BC45-46D2-8973-D438878A6E88}" presName="Name0" presStyleCnt="0">
        <dgm:presLayoutVars>
          <dgm:dir/>
          <dgm:animLvl val="lvl"/>
          <dgm:resizeHandles val="exact"/>
        </dgm:presLayoutVars>
      </dgm:prSet>
      <dgm:spPr/>
    </dgm:pt>
    <dgm:pt modelId="{7C152EA3-A35A-4BD8-A7E9-544BABFCB1E3}" type="pres">
      <dgm:prSet presAssocID="{3BEF2021-01C1-4B73-989E-91AD00D6BDAE}" presName="composite" presStyleCnt="0"/>
      <dgm:spPr/>
    </dgm:pt>
    <dgm:pt modelId="{C5291998-70C1-4E10-9DD5-03431A67A358}" type="pres">
      <dgm:prSet presAssocID="{3BEF2021-01C1-4B73-989E-91AD00D6BDAE}" presName="parTx" presStyleLbl="alignNode1" presStyleIdx="0" presStyleCnt="3">
        <dgm:presLayoutVars>
          <dgm:chMax val="0"/>
          <dgm:chPref val="0"/>
          <dgm:bulletEnabled val="1"/>
        </dgm:presLayoutVars>
      </dgm:prSet>
      <dgm:spPr/>
    </dgm:pt>
    <dgm:pt modelId="{49493684-C631-4B4C-A5EB-36B0BB3A786A}" type="pres">
      <dgm:prSet presAssocID="{3BEF2021-01C1-4B73-989E-91AD00D6BDAE}" presName="desTx" presStyleLbl="alignAccFollowNode1" presStyleIdx="0" presStyleCnt="3">
        <dgm:presLayoutVars>
          <dgm:bulletEnabled val="1"/>
        </dgm:presLayoutVars>
      </dgm:prSet>
      <dgm:spPr/>
    </dgm:pt>
    <dgm:pt modelId="{98C50223-BB10-41DB-BCB0-BA7E005AD439}" type="pres">
      <dgm:prSet presAssocID="{EB2DD399-3AAB-4758-8D5B-44CD3C08CD91}" presName="space" presStyleCnt="0"/>
      <dgm:spPr/>
    </dgm:pt>
    <dgm:pt modelId="{D0CA3821-84FF-4CD3-B1B3-4C73F9DC7914}" type="pres">
      <dgm:prSet presAssocID="{67016C16-4B05-4A90-8F90-FE48815521C8}" presName="composite" presStyleCnt="0"/>
      <dgm:spPr/>
    </dgm:pt>
    <dgm:pt modelId="{CE8C8553-5939-4043-83E9-0DFB7127A407}" type="pres">
      <dgm:prSet presAssocID="{67016C16-4B05-4A90-8F90-FE48815521C8}" presName="parTx" presStyleLbl="alignNode1" presStyleIdx="1" presStyleCnt="3">
        <dgm:presLayoutVars>
          <dgm:chMax val="0"/>
          <dgm:chPref val="0"/>
          <dgm:bulletEnabled val="1"/>
        </dgm:presLayoutVars>
      </dgm:prSet>
      <dgm:spPr/>
    </dgm:pt>
    <dgm:pt modelId="{C6C9403B-AD69-4ECF-A803-B4C33264DB9D}" type="pres">
      <dgm:prSet presAssocID="{67016C16-4B05-4A90-8F90-FE48815521C8}" presName="desTx" presStyleLbl="alignAccFollowNode1" presStyleIdx="1" presStyleCnt="3">
        <dgm:presLayoutVars>
          <dgm:bulletEnabled val="1"/>
        </dgm:presLayoutVars>
      </dgm:prSet>
      <dgm:spPr/>
    </dgm:pt>
    <dgm:pt modelId="{8414937C-496C-4331-A7CE-E6345C18E08D}" type="pres">
      <dgm:prSet presAssocID="{DE51C89C-098C-4A22-BEA4-9DBA63543EC9}" presName="space" presStyleCnt="0"/>
      <dgm:spPr/>
    </dgm:pt>
    <dgm:pt modelId="{35A0C8FD-32A7-4044-9C5A-3F3C968C5C0D}" type="pres">
      <dgm:prSet presAssocID="{29208449-29F5-4200-8DEA-A80121B1F189}" presName="composite" presStyleCnt="0"/>
      <dgm:spPr/>
    </dgm:pt>
    <dgm:pt modelId="{8A8E9E02-EF19-420F-A370-1703A135FA39}" type="pres">
      <dgm:prSet presAssocID="{29208449-29F5-4200-8DEA-A80121B1F189}" presName="parTx" presStyleLbl="alignNode1" presStyleIdx="2" presStyleCnt="3">
        <dgm:presLayoutVars>
          <dgm:chMax val="0"/>
          <dgm:chPref val="0"/>
          <dgm:bulletEnabled val="1"/>
        </dgm:presLayoutVars>
      </dgm:prSet>
      <dgm:spPr/>
    </dgm:pt>
    <dgm:pt modelId="{43D339F9-0006-412E-BCDA-1EE1AC3BC2F7}" type="pres">
      <dgm:prSet presAssocID="{29208449-29F5-4200-8DEA-A80121B1F189}" presName="desTx" presStyleLbl="alignAccFollowNode1" presStyleIdx="2" presStyleCnt="3">
        <dgm:presLayoutVars>
          <dgm:bulletEnabled val="1"/>
        </dgm:presLayoutVars>
      </dgm:prSet>
      <dgm:spPr/>
    </dgm:pt>
  </dgm:ptLst>
  <dgm:cxnLst>
    <dgm:cxn modelId="{81228401-2B84-44F5-94D3-6AC6EDA57415}" type="presOf" srcId="{F7858CDD-F740-43C6-90E0-46B6FEA19CCA}" destId="{43D339F9-0006-412E-BCDA-1EE1AC3BC2F7}" srcOrd="0" destOrd="1" presId="urn:microsoft.com/office/officeart/2005/8/layout/hList1"/>
    <dgm:cxn modelId="{53595706-47A8-4EDA-A98B-0B342F88EAD4}" type="presOf" srcId="{AEF3E4EB-BC45-46D2-8973-D438878A6E88}" destId="{916F42BA-5849-4C9C-8AB7-76344BE9C41A}" srcOrd="0" destOrd="0" presId="urn:microsoft.com/office/officeart/2005/8/layout/hList1"/>
    <dgm:cxn modelId="{BAE6CB11-B2EA-4E24-A245-BE06BE26912D}" type="presOf" srcId="{E2680616-BA08-4D00-AAA5-6ADCFB21811F}" destId="{C6C9403B-AD69-4ECF-A803-B4C33264DB9D}" srcOrd="0" destOrd="2" presId="urn:microsoft.com/office/officeart/2005/8/layout/hList1"/>
    <dgm:cxn modelId="{A5ABE229-2258-4B54-BF52-77511A27F453}" srcId="{AEF3E4EB-BC45-46D2-8973-D438878A6E88}" destId="{67016C16-4B05-4A90-8F90-FE48815521C8}" srcOrd="1" destOrd="0" parTransId="{08AD60FB-698F-48F8-A8CB-74DEBCF7796D}" sibTransId="{DE51C89C-098C-4A22-BEA4-9DBA63543EC9}"/>
    <dgm:cxn modelId="{AB0EF932-09FB-493D-8A54-C8D24E11CCEA}" type="presOf" srcId="{4501F9A3-1126-4A06-BCA7-253D5D229A3E}" destId="{C6C9403B-AD69-4ECF-A803-B4C33264DB9D}" srcOrd="0" destOrd="9" presId="urn:microsoft.com/office/officeart/2005/8/layout/hList1"/>
    <dgm:cxn modelId="{ED97E435-43ED-4126-B35A-20778799F72C}" srcId="{67016C16-4B05-4A90-8F90-FE48815521C8}" destId="{8BDA8495-B29C-446F-81A2-FA52F27B6520}" srcOrd="8" destOrd="0" parTransId="{71309992-D5F6-4D04-A2B1-125B0258F057}" sibTransId="{E2DCA63C-3940-435C-A998-D02CDD8F4146}"/>
    <dgm:cxn modelId="{2A207438-8207-4680-87E7-A2958A561CCC}" srcId="{3BEF2021-01C1-4B73-989E-91AD00D6BDAE}" destId="{E38DDA90-CF16-4EBB-A029-EF65AE7E9C22}" srcOrd="3" destOrd="0" parTransId="{E95FB191-A139-4CCB-86AA-0D2099B4D8B2}" sibTransId="{A818C618-AF20-473B-8947-C37A71B72A70}"/>
    <dgm:cxn modelId="{3A79655C-5957-4313-9618-3270C4094D55}" type="presOf" srcId="{86084B4F-9A29-4EED-9BCB-5131ADBEC8BB}" destId="{C6C9403B-AD69-4ECF-A803-B4C33264DB9D}" srcOrd="0" destOrd="7" presId="urn:microsoft.com/office/officeart/2005/8/layout/hList1"/>
    <dgm:cxn modelId="{F516615F-0740-40FF-8010-3534201D25EF}" type="presOf" srcId="{E38DDA90-CF16-4EBB-A029-EF65AE7E9C22}" destId="{49493684-C631-4B4C-A5EB-36B0BB3A786A}" srcOrd="0" destOrd="3" presId="urn:microsoft.com/office/officeart/2005/8/layout/hList1"/>
    <dgm:cxn modelId="{F3448260-8C7A-4CFA-9984-33DA3356CDF0}" type="presOf" srcId="{67016C16-4B05-4A90-8F90-FE48815521C8}" destId="{CE8C8553-5939-4043-83E9-0DFB7127A407}" srcOrd="0" destOrd="0" presId="urn:microsoft.com/office/officeart/2005/8/layout/hList1"/>
    <dgm:cxn modelId="{808F9542-0EEC-4442-A0E7-61067D47B5DC}" srcId="{AEF3E4EB-BC45-46D2-8973-D438878A6E88}" destId="{3BEF2021-01C1-4B73-989E-91AD00D6BDAE}" srcOrd="0" destOrd="0" parTransId="{F6F672A5-5582-4B64-AE09-B2B4C1DA7E34}" sibTransId="{EB2DD399-3AAB-4758-8D5B-44CD3C08CD91}"/>
    <dgm:cxn modelId="{3D606244-B817-4F82-AE9E-84CE5CCEFB13}" type="presOf" srcId="{68A23417-9E84-418D-A833-F929D91EAFEE}" destId="{C6C9403B-AD69-4ECF-A803-B4C33264DB9D}" srcOrd="0" destOrd="4" presId="urn:microsoft.com/office/officeart/2005/8/layout/hList1"/>
    <dgm:cxn modelId="{BAE7E144-BBA8-41AA-AB31-2FB942BC2DC1}" srcId="{3BEF2021-01C1-4B73-989E-91AD00D6BDAE}" destId="{203914DE-BA38-4812-854E-1253B2D7976A}" srcOrd="7" destOrd="0" parTransId="{1CBA8956-A9EA-437D-BD4A-979A8B4B1144}" sibTransId="{2F0D6CC8-C0E9-4E77-BB1A-E51028FAD205}"/>
    <dgm:cxn modelId="{31F1D245-782D-49F1-B962-EE89C48EC3E2}" type="presOf" srcId="{A637768F-C63C-4447-AF77-A74DBB86F8C1}" destId="{49493684-C631-4B4C-A5EB-36B0BB3A786A}" srcOrd="0" destOrd="1" presId="urn:microsoft.com/office/officeart/2005/8/layout/hList1"/>
    <dgm:cxn modelId="{0220634C-082F-458E-BA68-CD92E69CF53A}" srcId="{29208449-29F5-4200-8DEA-A80121B1F189}" destId="{F7858CDD-F740-43C6-90E0-46B6FEA19CCA}" srcOrd="1" destOrd="0" parTransId="{8F177C51-C6A6-426B-A83D-E85B4FBCAF94}" sibTransId="{29938C25-8D51-4810-88E0-A61F980A1BC9}"/>
    <dgm:cxn modelId="{9820686C-7C83-4224-B894-B2924589A4C2}" type="presOf" srcId="{29208449-29F5-4200-8DEA-A80121B1F189}" destId="{8A8E9E02-EF19-420F-A370-1703A135FA39}" srcOrd="0" destOrd="0" presId="urn:microsoft.com/office/officeart/2005/8/layout/hList1"/>
    <dgm:cxn modelId="{5F358A70-ACCE-4E15-B931-8B20556425D3}" srcId="{67016C16-4B05-4A90-8F90-FE48815521C8}" destId="{4501F9A3-1126-4A06-BCA7-253D5D229A3E}" srcOrd="9" destOrd="0" parTransId="{EB54B472-5A7E-449C-A06B-56AE943F9ADF}" sibTransId="{FC3A6272-E515-495C-9647-C4CAE518B9B1}"/>
    <dgm:cxn modelId="{03B84A51-AC5D-48D4-B898-22E5CB204D4A}" srcId="{67016C16-4B05-4A90-8F90-FE48815521C8}" destId="{86084B4F-9A29-4EED-9BCB-5131ADBEC8BB}" srcOrd="7" destOrd="0" parTransId="{0067E875-6C9B-4CE7-9B5E-D22808478605}" sibTransId="{B522B861-87AF-4EE0-B024-0647F0639265}"/>
    <dgm:cxn modelId="{72275153-5466-4B43-8C1B-F0E943E4FCA6}" type="presOf" srcId="{777805AC-A9B8-4A14-893A-8BCD0D25159F}" destId="{C6C9403B-AD69-4ECF-A803-B4C33264DB9D}" srcOrd="0" destOrd="10" presId="urn:microsoft.com/office/officeart/2005/8/layout/hList1"/>
    <dgm:cxn modelId="{C9E4965A-3159-418C-ACA7-D701EE71A478}" type="presOf" srcId="{11FA3D1B-0655-40F3-A54D-8BAC022B16D8}" destId="{43D339F9-0006-412E-BCDA-1EE1AC3BC2F7}" srcOrd="0" destOrd="3" presId="urn:microsoft.com/office/officeart/2005/8/layout/hList1"/>
    <dgm:cxn modelId="{B02DCD83-C56A-4DC8-9C1E-25CC94483AA8}" type="presOf" srcId="{8BDA8495-B29C-446F-81A2-FA52F27B6520}" destId="{C6C9403B-AD69-4ECF-A803-B4C33264DB9D}" srcOrd="0" destOrd="8" presId="urn:microsoft.com/office/officeart/2005/8/layout/hList1"/>
    <dgm:cxn modelId="{3EA2F783-BEC4-4C13-AE39-663CC36485B3}" type="presOf" srcId="{AA9D0804-315D-4F4E-A95F-9297185877CF}" destId="{C6C9403B-AD69-4ECF-A803-B4C33264DB9D}" srcOrd="0" destOrd="3" presId="urn:microsoft.com/office/officeart/2005/8/layout/hList1"/>
    <dgm:cxn modelId="{9E101C84-0992-4603-971E-B775F03998AA}" type="presOf" srcId="{203914DE-BA38-4812-854E-1253B2D7976A}" destId="{49493684-C631-4B4C-A5EB-36B0BB3A786A}" srcOrd="0" destOrd="7" presId="urn:microsoft.com/office/officeart/2005/8/layout/hList1"/>
    <dgm:cxn modelId="{09922B87-7A24-44FB-A515-0340EE1765B2}" type="presOf" srcId="{CC2BB901-647F-43E6-93FE-F8DAC7B32115}" destId="{C6C9403B-AD69-4ECF-A803-B4C33264DB9D}" srcOrd="0" destOrd="1" presId="urn:microsoft.com/office/officeart/2005/8/layout/hList1"/>
    <dgm:cxn modelId="{E08DF189-0ED7-4492-9EE4-FD48E8BC9169}" srcId="{67016C16-4B05-4A90-8F90-FE48815521C8}" destId="{10803601-AF65-4B31-9BF1-200305ED5CC4}" srcOrd="5" destOrd="0" parTransId="{A2560521-12E3-4CEE-8E92-30EDB6CC4EDD}" sibTransId="{2158BA1F-ED6F-4B02-8238-0B641CB88125}"/>
    <dgm:cxn modelId="{806BA990-0934-4B34-8974-30CCA50E3725}" type="presOf" srcId="{2501F219-46E8-4C13-8AD2-F5BBDA7410FF}" destId="{43D339F9-0006-412E-BCDA-1EE1AC3BC2F7}" srcOrd="0" destOrd="2" presId="urn:microsoft.com/office/officeart/2005/8/layout/hList1"/>
    <dgm:cxn modelId="{89488093-F012-4225-A55C-102C94A8A9F9}" srcId="{29208449-29F5-4200-8DEA-A80121B1F189}" destId="{1CEF6457-64EC-4E72-9129-8B838D8F7627}" srcOrd="0" destOrd="0" parTransId="{337E0A85-F0FF-4290-9B56-666884DB3739}" sibTransId="{8A71A2C8-B2DC-4427-A033-8324D60AF7A0}"/>
    <dgm:cxn modelId="{FEC8FA96-5CA4-4D51-A082-786FE23FB239}" srcId="{3BEF2021-01C1-4B73-989E-91AD00D6BDAE}" destId="{05CC38E1-DB13-42E3-95E7-8A9E1607C911}" srcOrd="0" destOrd="0" parTransId="{6E26E729-FAA4-404D-9D2A-D64D14436A47}" sibTransId="{7953EDB0-B3DE-40CF-B95E-360375C7495F}"/>
    <dgm:cxn modelId="{0499FD97-B66E-4AE5-95F2-5AD1A26B5009}" srcId="{29208449-29F5-4200-8DEA-A80121B1F189}" destId="{2501F219-46E8-4C13-8AD2-F5BBDA7410FF}" srcOrd="2" destOrd="0" parTransId="{BE888AA6-7C20-4E36-A727-0EAB45491841}" sibTransId="{FB634CAB-34DA-466B-A197-882CFA3A083C}"/>
    <dgm:cxn modelId="{7626A99E-08B1-4D37-B39E-9CE4BF8987A6}" srcId="{67016C16-4B05-4A90-8F90-FE48815521C8}" destId="{68A23417-9E84-418D-A833-F929D91EAFEE}" srcOrd="4" destOrd="0" parTransId="{2EECBCE7-701D-42F9-8570-585E41786513}" sibTransId="{EA90CD90-9771-49CD-AC4E-9DF028C648C3}"/>
    <dgm:cxn modelId="{277EA0A1-BD69-4A5C-B08C-760FB8CB13DE}" type="presOf" srcId="{2060AEE2-50D8-48D4-B38E-7BB2CB1E9F0E}" destId="{C6C9403B-AD69-4ECF-A803-B4C33264DB9D}" srcOrd="0" destOrd="6" presId="urn:microsoft.com/office/officeart/2005/8/layout/hList1"/>
    <dgm:cxn modelId="{5C1E5FB2-9020-4C0F-AFAA-38B32EEB6C8F}" type="presOf" srcId="{1CEF6457-64EC-4E72-9129-8B838D8F7627}" destId="{43D339F9-0006-412E-BCDA-1EE1AC3BC2F7}" srcOrd="0" destOrd="0" presId="urn:microsoft.com/office/officeart/2005/8/layout/hList1"/>
    <dgm:cxn modelId="{0A9CF7B3-DCBA-4465-9922-91CA95136B6A}" srcId="{67016C16-4B05-4A90-8F90-FE48815521C8}" destId="{777805AC-A9B8-4A14-893A-8BCD0D25159F}" srcOrd="10" destOrd="0" parTransId="{8EA007D1-5864-46FD-8779-4FFA80A3EB31}" sibTransId="{89E85D8C-0553-4529-B909-892DCB2778A2}"/>
    <dgm:cxn modelId="{40AC49B4-66FD-4A89-9ED6-C7914F73B8D3}" srcId="{67016C16-4B05-4A90-8F90-FE48815521C8}" destId="{E2680616-BA08-4D00-AAA5-6ADCFB21811F}" srcOrd="2" destOrd="0" parTransId="{87E55A8D-6C1E-4F0A-A026-AE4E065B7889}" sibTransId="{FE71B4C3-1617-4F65-876B-B94C1B47A845}"/>
    <dgm:cxn modelId="{30046CB5-1557-48CE-832E-E6C61EB11E4A}" srcId="{3BEF2021-01C1-4B73-989E-91AD00D6BDAE}" destId="{68BABBE2-94F5-4420-87F6-4A92E6D26AD6}" srcOrd="6" destOrd="0" parTransId="{E749D241-3ADE-4787-B2D8-CBE7A1B23576}" sibTransId="{9273F3FF-9EFB-48C9-B043-FFAD56379753}"/>
    <dgm:cxn modelId="{A50E50C0-10A5-4569-8A92-3E3AE4734064}" srcId="{AEF3E4EB-BC45-46D2-8973-D438878A6E88}" destId="{29208449-29F5-4200-8DEA-A80121B1F189}" srcOrd="2" destOrd="0" parTransId="{9FC69589-7B51-4F38-A692-B21F36C82B5F}" sibTransId="{CAA07383-295C-429C-BA28-FDC6DD38802A}"/>
    <dgm:cxn modelId="{7C2811C5-EF7A-4F32-B99A-1F1C5A15DA68}" type="presOf" srcId="{47B7C2DA-DC70-4F7A-A67A-CB7F97633172}" destId="{C6C9403B-AD69-4ECF-A803-B4C33264DB9D}" srcOrd="0" destOrd="0" presId="urn:microsoft.com/office/officeart/2005/8/layout/hList1"/>
    <dgm:cxn modelId="{7BDD84C8-7A55-4C4E-B2CE-02E0B7183657}" srcId="{3BEF2021-01C1-4B73-989E-91AD00D6BDAE}" destId="{97F8169C-4E14-4554-B52D-85436ED383AE}" srcOrd="5" destOrd="0" parTransId="{3FCD7DD3-BCF1-4923-926A-E6FBD07FE390}" sibTransId="{B55488C8-C279-493A-B582-11D3ADA82BC1}"/>
    <dgm:cxn modelId="{05931DCA-1F01-4E0A-9A75-CB48E17A3370}" type="presOf" srcId="{10803601-AF65-4B31-9BF1-200305ED5CC4}" destId="{C6C9403B-AD69-4ECF-A803-B4C33264DB9D}" srcOrd="0" destOrd="5" presId="urn:microsoft.com/office/officeart/2005/8/layout/hList1"/>
    <dgm:cxn modelId="{B3120ECC-3E37-4514-AAAB-4E2545724160}" srcId="{3BEF2021-01C1-4B73-989E-91AD00D6BDAE}" destId="{A637768F-C63C-4447-AF77-A74DBB86F8C1}" srcOrd="1" destOrd="0" parTransId="{83B8310C-A8B6-4D66-BCEA-0D1BABC16654}" sibTransId="{BBBBBA67-A08B-43C9-9714-CA0A7EB9ACCB}"/>
    <dgm:cxn modelId="{50A6D9D0-4E5B-4426-9819-47467CC3EE7F}" srcId="{67016C16-4B05-4A90-8F90-FE48815521C8}" destId="{47B7C2DA-DC70-4F7A-A67A-CB7F97633172}" srcOrd="0" destOrd="0" parTransId="{F3FCEE49-73DA-4963-A45D-8D7D3BF0E474}" sibTransId="{C80199D9-2AD9-46B7-B737-0C9A7C9DDA61}"/>
    <dgm:cxn modelId="{C2496CD8-166E-4314-B6E2-30290676AE92}" type="presOf" srcId="{3BEF2021-01C1-4B73-989E-91AD00D6BDAE}" destId="{C5291998-70C1-4E10-9DD5-03431A67A358}" srcOrd="0" destOrd="0" presId="urn:microsoft.com/office/officeart/2005/8/layout/hList1"/>
    <dgm:cxn modelId="{D1A935D9-9FA9-4957-AD90-4FDACABE2D0D}" srcId="{67016C16-4B05-4A90-8F90-FE48815521C8}" destId="{AA9D0804-315D-4F4E-A95F-9297185877CF}" srcOrd="3" destOrd="0" parTransId="{3F858FE2-89E0-4F77-951B-BAC7CCA166D6}" sibTransId="{75EB50A5-99F9-4F41-8002-865AA039F693}"/>
    <dgm:cxn modelId="{B53CD3EE-4326-4183-850F-79A73761AD43}" srcId="{3BEF2021-01C1-4B73-989E-91AD00D6BDAE}" destId="{DFF4710C-192D-417D-8A31-C3A829C707F4}" srcOrd="4" destOrd="0" parTransId="{73273BC0-C656-47D2-87D4-C78CF94AF517}" sibTransId="{14DD76D5-BE84-4623-B02B-A801F73FD829}"/>
    <dgm:cxn modelId="{A98215F2-14CF-4CBB-BEE9-6CA6420E61EC}" type="presOf" srcId="{05CC38E1-DB13-42E3-95E7-8A9E1607C911}" destId="{49493684-C631-4B4C-A5EB-36B0BB3A786A}" srcOrd="0" destOrd="0" presId="urn:microsoft.com/office/officeart/2005/8/layout/hList1"/>
    <dgm:cxn modelId="{775396F2-AC5A-4AA7-AC77-20DAAAF03B1A}" type="presOf" srcId="{68BABBE2-94F5-4420-87F6-4A92E6D26AD6}" destId="{49493684-C631-4B4C-A5EB-36B0BB3A786A}" srcOrd="0" destOrd="6" presId="urn:microsoft.com/office/officeart/2005/8/layout/hList1"/>
    <dgm:cxn modelId="{217A6FF5-3742-43C9-8C00-719293D5DA2D}" srcId="{67016C16-4B05-4A90-8F90-FE48815521C8}" destId="{CC2BB901-647F-43E6-93FE-F8DAC7B32115}" srcOrd="1" destOrd="0" parTransId="{DF48DB70-1E10-442E-BA58-B8CE60D68284}" sibTransId="{307D7EAD-FD29-4DAC-927E-C87569AD0780}"/>
    <dgm:cxn modelId="{E76613F7-6DAC-4FEB-9D11-21A769B1FC2D}" srcId="{29208449-29F5-4200-8DEA-A80121B1F189}" destId="{11FA3D1B-0655-40F3-A54D-8BAC022B16D8}" srcOrd="3" destOrd="0" parTransId="{7ABF0C78-856F-4A09-ACC4-D4E058CA838E}" sibTransId="{6FDB94FF-A38B-4BD7-9D12-C0347B0A4F50}"/>
    <dgm:cxn modelId="{78D605F8-FF03-459E-A207-F18AC3AA0A94}" type="presOf" srcId="{DFF4710C-192D-417D-8A31-C3A829C707F4}" destId="{49493684-C631-4B4C-A5EB-36B0BB3A786A}" srcOrd="0" destOrd="4" presId="urn:microsoft.com/office/officeart/2005/8/layout/hList1"/>
    <dgm:cxn modelId="{046645F8-E47A-48A4-9581-D102507C558C}" srcId="{3BEF2021-01C1-4B73-989E-91AD00D6BDAE}" destId="{D82C1859-2314-4684-8B7B-0798D5BA12FC}" srcOrd="2" destOrd="0" parTransId="{563AF05B-F0F3-4EB7-B606-69588555C903}" sibTransId="{F2B6B0A1-C8FF-4205-B4CE-46D0CA1337AD}"/>
    <dgm:cxn modelId="{656C6DFD-CEE1-4D48-8837-D2D96FA92FD8}" type="presOf" srcId="{97F8169C-4E14-4554-B52D-85436ED383AE}" destId="{49493684-C631-4B4C-A5EB-36B0BB3A786A}" srcOrd="0" destOrd="5" presId="urn:microsoft.com/office/officeart/2005/8/layout/hList1"/>
    <dgm:cxn modelId="{CDAB8AFE-BB2C-4E56-8091-021366684145}" srcId="{67016C16-4B05-4A90-8F90-FE48815521C8}" destId="{2060AEE2-50D8-48D4-B38E-7BB2CB1E9F0E}" srcOrd="6" destOrd="0" parTransId="{D9C40B54-268F-4E84-BF45-6602FF6202D0}" sibTransId="{9F21DE5D-D2F8-4953-A0B4-AF348936F85B}"/>
    <dgm:cxn modelId="{53CB4EFF-B164-4521-8CE6-E23C272C5320}" type="presOf" srcId="{D82C1859-2314-4684-8B7B-0798D5BA12FC}" destId="{49493684-C631-4B4C-A5EB-36B0BB3A786A}" srcOrd="0" destOrd="2" presId="urn:microsoft.com/office/officeart/2005/8/layout/hList1"/>
    <dgm:cxn modelId="{66692C75-3688-4936-95D0-1C9B3A60C5CA}" type="presParOf" srcId="{916F42BA-5849-4C9C-8AB7-76344BE9C41A}" destId="{7C152EA3-A35A-4BD8-A7E9-544BABFCB1E3}" srcOrd="0" destOrd="0" presId="urn:microsoft.com/office/officeart/2005/8/layout/hList1"/>
    <dgm:cxn modelId="{36C429C2-3B69-449D-9500-679D84945815}" type="presParOf" srcId="{7C152EA3-A35A-4BD8-A7E9-544BABFCB1E3}" destId="{C5291998-70C1-4E10-9DD5-03431A67A358}" srcOrd="0" destOrd="0" presId="urn:microsoft.com/office/officeart/2005/8/layout/hList1"/>
    <dgm:cxn modelId="{DBCCAA92-F544-44E0-AAE1-24C205042551}" type="presParOf" srcId="{7C152EA3-A35A-4BD8-A7E9-544BABFCB1E3}" destId="{49493684-C631-4B4C-A5EB-36B0BB3A786A}" srcOrd="1" destOrd="0" presId="urn:microsoft.com/office/officeart/2005/8/layout/hList1"/>
    <dgm:cxn modelId="{B91DC2A5-76AA-4ADA-B4EB-2EBDEE498849}" type="presParOf" srcId="{916F42BA-5849-4C9C-8AB7-76344BE9C41A}" destId="{98C50223-BB10-41DB-BCB0-BA7E005AD439}" srcOrd="1" destOrd="0" presId="urn:microsoft.com/office/officeart/2005/8/layout/hList1"/>
    <dgm:cxn modelId="{EFD3C799-592A-4230-A3CE-2A478D1EBCF8}" type="presParOf" srcId="{916F42BA-5849-4C9C-8AB7-76344BE9C41A}" destId="{D0CA3821-84FF-4CD3-B1B3-4C73F9DC7914}" srcOrd="2" destOrd="0" presId="urn:microsoft.com/office/officeart/2005/8/layout/hList1"/>
    <dgm:cxn modelId="{8576C6CD-0F35-4CCF-A2AB-76191A6D9825}" type="presParOf" srcId="{D0CA3821-84FF-4CD3-B1B3-4C73F9DC7914}" destId="{CE8C8553-5939-4043-83E9-0DFB7127A407}" srcOrd="0" destOrd="0" presId="urn:microsoft.com/office/officeart/2005/8/layout/hList1"/>
    <dgm:cxn modelId="{1AFCC154-8535-4AE0-8947-78FF90AB08BB}" type="presParOf" srcId="{D0CA3821-84FF-4CD3-B1B3-4C73F9DC7914}" destId="{C6C9403B-AD69-4ECF-A803-B4C33264DB9D}" srcOrd="1" destOrd="0" presId="urn:microsoft.com/office/officeart/2005/8/layout/hList1"/>
    <dgm:cxn modelId="{85A928B3-B59D-459E-8F7F-357E56278C85}" type="presParOf" srcId="{916F42BA-5849-4C9C-8AB7-76344BE9C41A}" destId="{8414937C-496C-4331-A7CE-E6345C18E08D}" srcOrd="3" destOrd="0" presId="urn:microsoft.com/office/officeart/2005/8/layout/hList1"/>
    <dgm:cxn modelId="{50111FD7-7367-4184-A7EA-3DEC7301F74D}" type="presParOf" srcId="{916F42BA-5849-4C9C-8AB7-76344BE9C41A}" destId="{35A0C8FD-32A7-4044-9C5A-3F3C968C5C0D}" srcOrd="4" destOrd="0" presId="urn:microsoft.com/office/officeart/2005/8/layout/hList1"/>
    <dgm:cxn modelId="{A4FFE264-AB5A-42B3-8ED5-BF759AE4F47D}" type="presParOf" srcId="{35A0C8FD-32A7-4044-9C5A-3F3C968C5C0D}" destId="{8A8E9E02-EF19-420F-A370-1703A135FA39}" srcOrd="0" destOrd="0" presId="urn:microsoft.com/office/officeart/2005/8/layout/hList1"/>
    <dgm:cxn modelId="{0AA4FFDF-D413-4D47-80CB-8B85C15262BA}" type="presParOf" srcId="{35A0C8FD-32A7-4044-9C5A-3F3C968C5C0D}" destId="{43D339F9-0006-412E-BCDA-1EE1AC3BC2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FFD9FA-4EF8-49A7-BBC2-74E8097BAD19}"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DFFE0F0D-7D6C-48A4-8562-BABA65972334}">
      <dgm:prSet/>
      <dgm:spPr/>
      <dgm:t>
        <a:bodyPr/>
        <a:lstStyle/>
        <a:p>
          <a:r>
            <a:rPr lang="en-US"/>
            <a:t>Kegiatan Terlaksana</a:t>
          </a:r>
        </a:p>
      </dgm:t>
    </dgm:pt>
    <dgm:pt modelId="{D956C0B5-F066-43A7-9DB2-6E4BF6DB5B2B}" type="parTrans" cxnId="{2FFF9F31-FA1D-4EA3-8E04-4895BBCE2D37}">
      <dgm:prSet/>
      <dgm:spPr/>
      <dgm:t>
        <a:bodyPr/>
        <a:lstStyle/>
        <a:p>
          <a:endParaRPr lang="en-US"/>
        </a:p>
      </dgm:t>
    </dgm:pt>
    <dgm:pt modelId="{D76D20D3-F130-4D0B-9775-AD5D3D3FD75B}" type="sibTrans" cxnId="{2FFF9F31-FA1D-4EA3-8E04-4895BBCE2D37}">
      <dgm:prSet/>
      <dgm:spPr/>
      <dgm:t>
        <a:bodyPr/>
        <a:lstStyle/>
        <a:p>
          <a:endParaRPr lang="en-US"/>
        </a:p>
      </dgm:t>
    </dgm:pt>
    <dgm:pt modelId="{E75AA84C-F3DD-4664-B163-6013AB7BEC19}">
      <dgm:prSet/>
      <dgm:spPr/>
      <dgm:t>
        <a:bodyPr/>
        <a:lstStyle/>
        <a:p>
          <a:r>
            <a:rPr lang="en-US"/>
            <a:t>Change date format and strange date data correction</a:t>
          </a:r>
        </a:p>
      </dgm:t>
    </dgm:pt>
    <dgm:pt modelId="{3F783F23-4359-4ED7-A768-FFEB2F508576}" type="parTrans" cxnId="{409D7244-F751-41D8-A35E-FB9C7F853064}">
      <dgm:prSet/>
      <dgm:spPr/>
      <dgm:t>
        <a:bodyPr/>
        <a:lstStyle/>
        <a:p>
          <a:endParaRPr lang="en-US"/>
        </a:p>
      </dgm:t>
    </dgm:pt>
    <dgm:pt modelId="{7ADF60BA-ACB2-499D-AAD5-C044B755B0B8}" type="sibTrans" cxnId="{409D7244-F751-41D8-A35E-FB9C7F853064}">
      <dgm:prSet/>
      <dgm:spPr/>
      <dgm:t>
        <a:bodyPr/>
        <a:lstStyle/>
        <a:p>
          <a:endParaRPr lang="en-US"/>
        </a:p>
      </dgm:t>
    </dgm:pt>
    <dgm:pt modelId="{804373EB-3FF1-4A13-BBD0-10E5F4919581}">
      <dgm:prSet/>
      <dgm:spPr/>
      <dgm:t>
        <a:bodyPr/>
        <a:lstStyle/>
        <a:p>
          <a:r>
            <a:rPr lang="en-US"/>
            <a:t>Trim data from white spaces</a:t>
          </a:r>
        </a:p>
      </dgm:t>
    </dgm:pt>
    <dgm:pt modelId="{6D207CA9-DFDD-4C9F-9453-D04928F68724}" type="parTrans" cxnId="{969A7429-650F-4EAA-8F12-DB76B1E29AD9}">
      <dgm:prSet/>
      <dgm:spPr/>
      <dgm:t>
        <a:bodyPr/>
        <a:lstStyle/>
        <a:p>
          <a:endParaRPr lang="en-US"/>
        </a:p>
      </dgm:t>
    </dgm:pt>
    <dgm:pt modelId="{6A1B1E00-C1E9-4A10-9D21-452572185148}" type="sibTrans" cxnId="{969A7429-650F-4EAA-8F12-DB76B1E29AD9}">
      <dgm:prSet/>
      <dgm:spPr/>
      <dgm:t>
        <a:bodyPr/>
        <a:lstStyle/>
        <a:p>
          <a:endParaRPr lang="en-US"/>
        </a:p>
      </dgm:t>
    </dgm:pt>
    <dgm:pt modelId="{70031EE1-C7AD-44F2-9B94-B0459AEA07A3}">
      <dgm:prSet/>
      <dgm:spPr/>
      <dgm:t>
        <a:bodyPr/>
        <a:lstStyle/>
        <a:p>
          <a:r>
            <a:rPr lang="en-US"/>
            <a:t>Split start and end `Tanggal Pelaksanaan`</a:t>
          </a:r>
        </a:p>
      </dgm:t>
    </dgm:pt>
    <dgm:pt modelId="{8EFBDDDC-D3D1-4FAE-907C-D516BECFE4CA}" type="parTrans" cxnId="{6FA7CB4F-EEC1-4FF7-BA11-AD130EF16BA0}">
      <dgm:prSet/>
      <dgm:spPr/>
      <dgm:t>
        <a:bodyPr/>
        <a:lstStyle/>
        <a:p>
          <a:endParaRPr lang="en-US"/>
        </a:p>
      </dgm:t>
    </dgm:pt>
    <dgm:pt modelId="{6067EBCD-D68B-4233-ACA7-5FF52B189978}" type="sibTrans" cxnId="{6FA7CB4F-EEC1-4FF7-BA11-AD130EF16BA0}">
      <dgm:prSet/>
      <dgm:spPr/>
      <dgm:t>
        <a:bodyPr/>
        <a:lstStyle/>
        <a:p>
          <a:endParaRPr lang="en-US"/>
        </a:p>
      </dgm:t>
    </dgm:pt>
    <dgm:pt modelId="{A41B455E-4005-4025-AAC1-864025939FD8}">
      <dgm:prSet/>
      <dgm:spPr/>
      <dgm:t>
        <a:bodyPr/>
        <a:lstStyle/>
        <a:p>
          <a:r>
            <a:rPr lang="en-US"/>
            <a:t>Match `Program` and `Segmen` name from two tables</a:t>
          </a:r>
        </a:p>
      </dgm:t>
    </dgm:pt>
    <dgm:pt modelId="{F5D42F68-A417-4EEE-8EC8-E6DB636FC98B}" type="parTrans" cxnId="{4EAB3CA9-3DA9-405A-9C56-726160ABBD02}">
      <dgm:prSet/>
      <dgm:spPr/>
      <dgm:t>
        <a:bodyPr/>
        <a:lstStyle/>
        <a:p>
          <a:endParaRPr lang="en-US"/>
        </a:p>
      </dgm:t>
    </dgm:pt>
    <dgm:pt modelId="{ADBD73F0-2F30-4BAF-83EC-5B950FE6D534}" type="sibTrans" cxnId="{4EAB3CA9-3DA9-405A-9C56-726160ABBD02}">
      <dgm:prSet/>
      <dgm:spPr/>
      <dgm:t>
        <a:bodyPr/>
        <a:lstStyle/>
        <a:p>
          <a:endParaRPr lang="en-US"/>
        </a:p>
      </dgm:t>
    </dgm:pt>
    <dgm:pt modelId="{74433649-51BF-4C83-BECD-AB86FEFDCA17}">
      <dgm:prSet/>
      <dgm:spPr/>
      <dgm:t>
        <a:bodyPr/>
        <a:lstStyle/>
        <a:p>
          <a:r>
            <a:rPr lang="en-US"/>
            <a:t>Regenerate `Quarter` label from `Tanggal Pelaksanaan`</a:t>
          </a:r>
        </a:p>
      </dgm:t>
    </dgm:pt>
    <dgm:pt modelId="{06B10BCE-2E4F-4F67-A041-FE11A7236B01}" type="parTrans" cxnId="{3788AFB2-60F4-4DF8-88DC-1E5C0DFFC30A}">
      <dgm:prSet/>
      <dgm:spPr/>
      <dgm:t>
        <a:bodyPr/>
        <a:lstStyle/>
        <a:p>
          <a:endParaRPr lang="en-US"/>
        </a:p>
      </dgm:t>
    </dgm:pt>
    <dgm:pt modelId="{D95AA6F9-FB1D-4EDC-AE5A-59F35D46A668}" type="sibTrans" cxnId="{3788AFB2-60F4-4DF8-88DC-1E5C0DFFC30A}">
      <dgm:prSet/>
      <dgm:spPr/>
      <dgm:t>
        <a:bodyPr/>
        <a:lstStyle/>
        <a:p>
          <a:endParaRPr lang="en-US"/>
        </a:p>
      </dgm:t>
    </dgm:pt>
    <dgm:pt modelId="{837E3B77-215F-4109-AAB6-2A008BC0DC46}">
      <dgm:prSet/>
      <dgm:spPr/>
      <dgm:t>
        <a:bodyPr/>
        <a:lstStyle/>
        <a:p>
          <a:r>
            <a:rPr lang="en-US"/>
            <a:t>Fill missing value of `Government Official` and `Non-Government Official` in ‘FY21’ data</a:t>
          </a:r>
        </a:p>
      </dgm:t>
    </dgm:pt>
    <dgm:pt modelId="{C8677529-9BB7-4ACB-A5B8-F92891A3A884}" type="parTrans" cxnId="{5CB63760-1723-4D5D-A268-887603D1D8A1}">
      <dgm:prSet/>
      <dgm:spPr/>
      <dgm:t>
        <a:bodyPr/>
        <a:lstStyle/>
        <a:p>
          <a:endParaRPr lang="en-US"/>
        </a:p>
      </dgm:t>
    </dgm:pt>
    <dgm:pt modelId="{76AC9BE0-9EF2-4B75-A5B7-B2978684DC63}" type="sibTrans" cxnId="{5CB63760-1723-4D5D-A268-887603D1D8A1}">
      <dgm:prSet/>
      <dgm:spPr/>
      <dgm:t>
        <a:bodyPr/>
        <a:lstStyle/>
        <a:p>
          <a:endParaRPr lang="en-US"/>
        </a:p>
      </dgm:t>
    </dgm:pt>
    <dgm:pt modelId="{818968BE-68FB-4AF8-8FDB-0B29B97BB5CF}">
      <dgm:prSet/>
      <dgm:spPr/>
      <dgm:t>
        <a:bodyPr/>
        <a:lstStyle/>
        <a:p>
          <a:r>
            <a:rPr lang="en-US"/>
            <a:t>Renaming column from two tables</a:t>
          </a:r>
        </a:p>
      </dgm:t>
    </dgm:pt>
    <dgm:pt modelId="{E517537C-19BF-4E29-90E3-E93FBE27A9DF}" type="parTrans" cxnId="{E6921BC4-E34F-4AD4-B963-B0D3568C419B}">
      <dgm:prSet/>
      <dgm:spPr/>
      <dgm:t>
        <a:bodyPr/>
        <a:lstStyle/>
        <a:p>
          <a:endParaRPr lang="en-US"/>
        </a:p>
      </dgm:t>
    </dgm:pt>
    <dgm:pt modelId="{EAE04D28-3772-4BE8-8C5B-5EB00E0B6D27}" type="sibTrans" cxnId="{E6921BC4-E34F-4AD4-B963-B0D3568C419B}">
      <dgm:prSet/>
      <dgm:spPr/>
      <dgm:t>
        <a:bodyPr/>
        <a:lstStyle/>
        <a:p>
          <a:endParaRPr lang="en-US"/>
        </a:p>
      </dgm:t>
    </dgm:pt>
    <dgm:pt modelId="{79F4BC7E-3962-4D16-9488-45A41B46D341}">
      <dgm:prSet/>
      <dgm:spPr/>
      <dgm:t>
        <a:bodyPr/>
        <a:lstStyle/>
        <a:p>
          <a:r>
            <a:rPr lang="en-ID"/>
            <a:t>Join two tables</a:t>
          </a:r>
          <a:endParaRPr lang="en-US"/>
        </a:p>
      </dgm:t>
    </dgm:pt>
    <dgm:pt modelId="{F27092E9-BFE3-4C50-A1EE-C3AE113D051E}" type="parTrans" cxnId="{8AF43868-708F-4F6F-9405-313C2D99058D}">
      <dgm:prSet/>
      <dgm:spPr/>
      <dgm:t>
        <a:bodyPr/>
        <a:lstStyle/>
        <a:p>
          <a:endParaRPr lang="en-US"/>
        </a:p>
      </dgm:t>
    </dgm:pt>
    <dgm:pt modelId="{43DD3619-6D5B-43CA-AE72-EC9CF79DF8AE}" type="sibTrans" cxnId="{8AF43868-708F-4F6F-9405-313C2D99058D}">
      <dgm:prSet/>
      <dgm:spPr/>
      <dgm:t>
        <a:bodyPr/>
        <a:lstStyle/>
        <a:p>
          <a:endParaRPr lang="en-US"/>
        </a:p>
      </dgm:t>
    </dgm:pt>
    <dgm:pt modelId="{D4365F59-DCFB-4666-B912-C54F4915262E}">
      <dgm:prSet/>
      <dgm:spPr/>
      <dgm:t>
        <a:bodyPr/>
        <a:lstStyle/>
        <a:p>
          <a:r>
            <a:rPr lang="en-US"/>
            <a:t>Training Catalog</a:t>
          </a:r>
        </a:p>
      </dgm:t>
    </dgm:pt>
    <dgm:pt modelId="{1048D82A-CC04-4BBD-8439-385713EC2EBB}" type="parTrans" cxnId="{9142FBBE-D43C-4B47-8DFD-9421A8173DDD}">
      <dgm:prSet/>
      <dgm:spPr/>
      <dgm:t>
        <a:bodyPr/>
        <a:lstStyle/>
        <a:p>
          <a:endParaRPr lang="en-US"/>
        </a:p>
      </dgm:t>
    </dgm:pt>
    <dgm:pt modelId="{1668E7F1-7EA6-48B5-AE26-7BD6E770605A}" type="sibTrans" cxnId="{9142FBBE-D43C-4B47-8DFD-9421A8173DDD}">
      <dgm:prSet/>
      <dgm:spPr/>
      <dgm:t>
        <a:bodyPr/>
        <a:lstStyle/>
        <a:p>
          <a:endParaRPr lang="en-US"/>
        </a:p>
      </dgm:t>
    </dgm:pt>
    <dgm:pt modelId="{48E6B4C5-E65D-4F0E-A59C-D3CEBB2E0190}">
      <dgm:prSet/>
      <dgm:spPr/>
      <dgm:t>
        <a:bodyPr/>
        <a:lstStyle/>
        <a:p>
          <a:r>
            <a:rPr lang="en-US"/>
            <a:t>Split into two tables</a:t>
          </a:r>
        </a:p>
      </dgm:t>
    </dgm:pt>
    <dgm:pt modelId="{0F0E8D4C-1742-4C9D-9462-3321BD7065F7}" type="parTrans" cxnId="{DD8C0F22-628B-4EF4-9696-D59FC39C1000}">
      <dgm:prSet/>
      <dgm:spPr/>
      <dgm:t>
        <a:bodyPr/>
        <a:lstStyle/>
        <a:p>
          <a:endParaRPr lang="en-US"/>
        </a:p>
      </dgm:t>
    </dgm:pt>
    <dgm:pt modelId="{99E64D36-BDFB-40AB-898B-4294FE5E9D7E}" type="sibTrans" cxnId="{DD8C0F22-628B-4EF4-9696-D59FC39C1000}">
      <dgm:prSet/>
      <dgm:spPr/>
      <dgm:t>
        <a:bodyPr/>
        <a:lstStyle/>
        <a:p>
          <a:endParaRPr lang="en-US"/>
        </a:p>
      </dgm:t>
    </dgm:pt>
    <dgm:pt modelId="{1E18619F-FF69-4D73-A9D1-D6DC7F022E2F}">
      <dgm:prSet/>
      <dgm:spPr/>
      <dgm:t>
        <a:bodyPr/>
        <a:lstStyle/>
        <a:p>
          <a:r>
            <a:rPr lang="en-US"/>
            <a:t>Fill empty cells</a:t>
          </a:r>
        </a:p>
      </dgm:t>
    </dgm:pt>
    <dgm:pt modelId="{857D125D-03BC-4B20-9A66-3FA91C21CD7C}" type="parTrans" cxnId="{5880C4C2-E66E-4863-AF9B-BAC1837165F7}">
      <dgm:prSet/>
      <dgm:spPr/>
      <dgm:t>
        <a:bodyPr/>
        <a:lstStyle/>
        <a:p>
          <a:endParaRPr lang="en-US"/>
        </a:p>
      </dgm:t>
    </dgm:pt>
    <dgm:pt modelId="{CC954E4E-2683-41DE-B75B-60F1F0248442}" type="sibTrans" cxnId="{5880C4C2-E66E-4863-AF9B-BAC1837165F7}">
      <dgm:prSet/>
      <dgm:spPr/>
      <dgm:t>
        <a:bodyPr/>
        <a:lstStyle/>
        <a:p>
          <a:endParaRPr lang="en-US"/>
        </a:p>
      </dgm:t>
    </dgm:pt>
    <dgm:pt modelId="{0EDAD5E6-3C66-49C7-8697-552159A891A9}">
      <dgm:prSet/>
      <dgm:spPr/>
      <dgm:t>
        <a:bodyPr/>
        <a:lstStyle/>
        <a:p>
          <a:r>
            <a:rPr lang="en-US"/>
            <a:t>Trim data from white spaces</a:t>
          </a:r>
        </a:p>
      </dgm:t>
    </dgm:pt>
    <dgm:pt modelId="{D096AAF6-16E8-44CE-B170-72BF3837E8C3}" type="parTrans" cxnId="{4EB76D86-8B72-4507-8A5D-4313EC1B5F92}">
      <dgm:prSet/>
      <dgm:spPr/>
      <dgm:t>
        <a:bodyPr/>
        <a:lstStyle/>
        <a:p>
          <a:endParaRPr lang="en-US"/>
        </a:p>
      </dgm:t>
    </dgm:pt>
    <dgm:pt modelId="{9274266E-7E9A-464D-ADC9-37DDB748EF63}" type="sibTrans" cxnId="{4EB76D86-8B72-4507-8A5D-4313EC1B5F92}">
      <dgm:prSet/>
      <dgm:spPr/>
      <dgm:t>
        <a:bodyPr/>
        <a:lstStyle/>
        <a:p>
          <a:endParaRPr lang="en-US"/>
        </a:p>
      </dgm:t>
    </dgm:pt>
    <dgm:pt modelId="{F2C8B18D-B4E1-45A2-8127-EE573EEED38E}" type="pres">
      <dgm:prSet presAssocID="{5AFFD9FA-4EF8-49A7-BBC2-74E8097BAD19}" presName="linear" presStyleCnt="0">
        <dgm:presLayoutVars>
          <dgm:dir/>
          <dgm:animLvl val="lvl"/>
          <dgm:resizeHandles val="exact"/>
        </dgm:presLayoutVars>
      </dgm:prSet>
      <dgm:spPr/>
    </dgm:pt>
    <dgm:pt modelId="{89C02FC9-4E9D-489A-B240-FF72DC4092BB}" type="pres">
      <dgm:prSet presAssocID="{DFFE0F0D-7D6C-48A4-8562-BABA65972334}" presName="parentLin" presStyleCnt="0"/>
      <dgm:spPr/>
    </dgm:pt>
    <dgm:pt modelId="{9A3FF249-58E7-4AF3-998C-5C677BAD486E}" type="pres">
      <dgm:prSet presAssocID="{DFFE0F0D-7D6C-48A4-8562-BABA65972334}" presName="parentLeftMargin" presStyleLbl="node1" presStyleIdx="0" presStyleCnt="2"/>
      <dgm:spPr/>
    </dgm:pt>
    <dgm:pt modelId="{E931DD5C-EF15-40AD-A92E-899CDB050822}" type="pres">
      <dgm:prSet presAssocID="{DFFE0F0D-7D6C-48A4-8562-BABA65972334}" presName="parentText" presStyleLbl="node1" presStyleIdx="0" presStyleCnt="2">
        <dgm:presLayoutVars>
          <dgm:chMax val="0"/>
          <dgm:bulletEnabled val="1"/>
        </dgm:presLayoutVars>
      </dgm:prSet>
      <dgm:spPr/>
    </dgm:pt>
    <dgm:pt modelId="{DFCC6985-C96B-4582-BBD3-970A06C8B2DD}" type="pres">
      <dgm:prSet presAssocID="{DFFE0F0D-7D6C-48A4-8562-BABA65972334}" presName="negativeSpace" presStyleCnt="0"/>
      <dgm:spPr/>
    </dgm:pt>
    <dgm:pt modelId="{18A24C3A-2F33-4705-B75E-D94DCC5E29FF}" type="pres">
      <dgm:prSet presAssocID="{DFFE0F0D-7D6C-48A4-8562-BABA65972334}" presName="childText" presStyleLbl="conFgAcc1" presStyleIdx="0" presStyleCnt="2">
        <dgm:presLayoutVars>
          <dgm:bulletEnabled val="1"/>
        </dgm:presLayoutVars>
      </dgm:prSet>
      <dgm:spPr/>
    </dgm:pt>
    <dgm:pt modelId="{1A654290-0CE9-4664-AFEC-18E19976C5A9}" type="pres">
      <dgm:prSet presAssocID="{D76D20D3-F130-4D0B-9775-AD5D3D3FD75B}" presName="spaceBetweenRectangles" presStyleCnt="0"/>
      <dgm:spPr/>
    </dgm:pt>
    <dgm:pt modelId="{064D2FE5-110D-4158-AC50-995E8CF83437}" type="pres">
      <dgm:prSet presAssocID="{D4365F59-DCFB-4666-B912-C54F4915262E}" presName="parentLin" presStyleCnt="0"/>
      <dgm:spPr/>
    </dgm:pt>
    <dgm:pt modelId="{ECBB7F4D-9141-4E72-99D6-8005A8F4B928}" type="pres">
      <dgm:prSet presAssocID="{D4365F59-DCFB-4666-B912-C54F4915262E}" presName="parentLeftMargin" presStyleLbl="node1" presStyleIdx="0" presStyleCnt="2"/>
      <dgm:spPr/>
    </dgm:pt>
    <dgm:pt modelId="{BDC28F59-3243-4200-8CA2-AFCFD9EE0EAF}" type="pres">
      <dgm:prSet presAssocID="{D4365F59-DCFB-4666-B912-C54F4915262E}" presName="parentText" presStyleLbl="node1" presStyleIdx="1" presStyleCnt="2">
        <dgm:presLayoutVars>
          <dgm:chMax val="0"/>
          <dgm:bulletEnabled val="1"/>
        </dgm:presLayoutVars>
      </dgm:prSet>
      <dgm:spPr/>
    </dgm:pt>
    <dgm:pt modelId="{B0162546-8F5D-47BA-8484-4B158384F6E4}" type="pres">
      <dgm:prSet presAssocID="{D4365F59-DCFB-4666-B912-C54F4915262E}" presName="negativeSpace" presStyleCnt="0"/>
      <dgm:spPr/>
    </dgm:pt>
    <dgm:pt modelId="{BEC5E00E-6317-4FDD-977E-B6E56542B830}" type="pres">
      <dgm:prSet presAssocID="{D4365F59-DCFB-4666-B912-C54F4915262E}" presName="childText" presStyleLbl="conFgAcc1" presStyleIdx="1" presStyleCnt="2">
        <dgm:presLayoutVars>
          <dgm:bulletEnabled val="1"/>
        </dgm:presLayoutVars>
      </dgm:prSet>
      <dgm:spPr/>
    </dgm:pt>
  </dgm:ptLst>
  <dgm:cxnLst>
    <dgm:cxn modelId="{B44DC80D-83F1-44DD-8937-CFDC53ED373D}" type="presOf" srcId="{70031EE1-C7AD-44F2-9B94-B0459AEA07A3}" destId="{18A24C3A-2F33-4705-B75E-D94DCC5E29FF}" srcOrd="0" destOrd="2" presId="urn:microsoft.com/office/officeart/2005/8/layout/list1"/>
    <dgm:cxn modelId="{F598D21C-3466-42F4-90EE-3F42D6179D89}" type="presOf" srcId="{E75AA84C-F3DD-4664-B163-6013AB7BEC19}" destId="{18A24C3A-2F33-4705-B75E-D94DCC5E29FF}" srcOrd="0" destOrd="0" presId="urn:microsoft.com/office/officeart/2005/8/layout/list1"/>
    <dgm:cxn modelId="{E1AADC1D-8C60-4AB0-9335-81FF12DA8404}" type="presOf" srcId="{837E3B77-215F-4109-AAB6-2A008BC0DC46}" destId="{18A24C3A-2F33-4705-B75E-D94DCC5E29FF}" srcOrd="0" destOrd="5" presId="urn:microsoft.com/office/officeart/2005/8/layout/list1"/>
    <dgm:cxn modelId="{631E3A21-9151-4AE5-959B-63EB7F687144}" type="presOf" srcId="{74433649-51BF-4C83-BECD-AB86FEFDCA17}" destId="{18A24C3A-2F33-4705-B75E-D94DCC5E29FF}" srcOrd="0" destOrd="4" presId="urn:microsoft.com/office/officeart/2005/8/layout/list1"/>
    <dgm:cxn modelId="{DD8C0F22-628B-4EF4-9696-D59FC39C1000}" srcId="{D4365F59-DCFB-4666-B912-C54F4915262E}" destId="{48E6B4C5-E65D-4F0E-A59C-D3CEBB2E0190}" srcOrd="0" destOrd="0" parTransId="{0F0E8D4C-1742-4C9D-9462-3321BD7065F7}" sibTransId="{99E64D36-BDFB-40AB-898B-4294FE5E9D7E}"/>
    <dgm:cxn modelId="{95F31627-45D1-475E-A4A4-6E1875F73746}" type="presOf" srcId="{DFFE0F0D-7D6C-48A4-8562-BABA65972334}" destId="{9A3FF249-58E7-4AF3-998C-5C677BAD486E}" srcOrd="0" destOrd="0" presId="urn:microsoft.com/office/officeart/2005/8/layout/list1"/>
    <dgm:cxn modelId="{90A25A27-DB3A-4804-8CA1-CDA3AE591162}" type="presOf" srcId="{D4365F59-DCFB-4666-B912-C54F4915262E}" destId="{BDC28F59-3243-4200-8CA2-AFCFD9EE0EAF}" srcOrd="1" destOrd="0" presId="urn:microsoft.com/office/officeart/2005/8/layout/list1"/>
    <dgm:cxn modelId="{969A7429-650F-4EAA-8F12-DB76B1E29AD9}" srcId="{DFFE0F0D-7D6C-48A4-8562-BABA65972334}" destId="{804373EB-3FF1-4A13-BBD0-10E5F4919581}" srcOrd="1" destOrd="0" parTransId="{6D207CA9-DFDD-4C9F-9453-D04928F68724}" sibTransId="{6A1B1E00-C1E9-4A10-9D21-452572185148}"/>
    <dgm:cxn modelId="{2FFF9F31-FA1D-4EA3-8E04-4895BBCE2D37}" srcId="{5AFFD9FA-4EF8-49A7-BBC2-74E8097BAD19}" destId="{DFFE0F0D-7D6C-48A4-8562-BABA65972334}" srcOrd="0" destOrd="0" parTransId="{D956C0B5-F066-43A7-9DB2-6E4BF6DB5B2B}" sibTransId="{D76D20D3-F130-4D0B-9775-AD5D3D3FD75B}"/>
    <dgm:cxn modelId="{78D05532-13E6-4836-A997-5009FD8A23A1}" type="presOf" srcId="{A41B455E-4005-4025-AAC1-864025939FD8}" destId="{18A24C3A-2F33-4705-B75E-D94DCC5E29FF}" srcOrd="0" destOrd="3" presId="urn:microsoft.com/office/officeart/2005/8/layout/list1"/>
    <dgm:cxn modelId="{5B93AB34-EC4E-4404-B0B2-61AF690990FE}" type="presOf" srcId="{D4365F59-DCFB-4666-B912-C54F4915262E}" destId="{ECBB7F4D-9141-4E72-99D6-8005A8F4B928}" srcOrd="0" destOrd="0" presId="urn:microsoft.com/office/officeart/2005/8/layout/list1"/>
    <dgm:cxn modelId="{AD538835-F8CB-41CA-998E-C7F00D24AED6}" type="presOf" srcId="{DFFE0F0D-7D6C-48A4-8562-BABA65972334}" destId="{E931DD5C-EF15-40AD-A92E-899CDB050822}" srcOrd="1" destOrd="0" presId="urn:microsoft.com/office/officeart/2005/8/layout/list1"/>
    <dgm:cxn modelId="{5CB63760-1723-4D5D-A268-887603D1D8A1}" srcId="{DFFE0F0D-7D6C-48A4-8562-BABA65972334}" destId="{837E3B77-215F-4109-AAB6-2A008BC0DC46}" srcOrd="5" destOrd="0" parTransId="{C8677529-9BB7-4ACB-A5B8-F92891A3A884}" sibTransId="{76AC9BE0-9EF2-4B75-A5B7-B2978684DC63}"/>
    <dgm:cxn modelId="{FCEB6E43-6498-4656-B76D-BC2CD208CB44}" type="presOf" srcId="{5AFFD9FA-4EF8-49A7-BBC2-74E8097BAD19}" destId="{F2C8B18D-B4E1-45A2-8127-EE573EEED38E}" srcOrd="0" destOrd="0" presId="urn:microsoft.com/office/officeart/2005/8/layout/list1"/>
    <dgm:cxn modelId="{409D7244-F751-41D8-A35E-FB9C7F853064}" srcId="{DFFE0F0D-7D6C-48A4-8562-BABA65972334}" destId="{E75AA84C-F3DD-4664-B163-6013AB7BEC19}" srcOrd="0" destOrd="0" parTransId="{3F783F23-4359-4ED7-A768-FFEB2F508576}" sibTransId="{7ADF60BA-ACB2-499D-AAD5-C044B755B0B8}"/>
    <dgm:cxn modelId="{8AF43868-708F-4F6F-9405-313C2D99058D}" srcId="{DFFE0F0D-7D6C-48A4-8562-BABA65972334}" destId="{79F4BC7E-3962-4D16-9488-45A41B46D341}" srcOrd="7" destOrd="0" parTransId="{F27092E9-BFE3-4C50-A1EE-C3AE113D051E}" sibTransId="{43DD3619-6D5B-43CA-AE72-EC9CF79DF8AE}"/>
    <dgm:cxn modelId="{6FA7CB4F-EEC1-4FF7-BA11-AD130EF16BA0}" srcId="{DFFE0F0D-7D6C-48A4-8562-BABA65972334}" destId="{70031EE1-C7AD-44F2-9B94-B0459AEA07A3}" srcOrd="2" destOrd="0" parTransId="{8EFBDDDC-D3D1-4FAE-907C-D516BECFE4CA}" sibTransId="{6067EBCD-D68B-4233-ACA7-5FF52B189978}"/>
    <dgm:cxn modelId="{4EB76D86-8B72-4507-8A5D-4313EC1B5F92}" srcId="{D4365F59-DCFB-4666-B912-C54F4915262E}" destId="{0EDAD5E6-3C66-49C7-8697-552159A891A9}" srcOrd="2" destOrd="0" parTransId="{D096AAF6-16E8-44CE-B170-72BF3837E8C3}" sibTransId="{9274266E-7E9A-464D-ADC9-37DDB748EF63}"/>
    <dgm:cxn modelId="{59318B95-5B2B-4859-9008-13529150C9BB}" type="presOf" srcId="{1E18619F-FF69-4D73-A9D1-D6DC7F022E2F}" destId="{BEC5E00E-6317-4FDD-977E-B6E56542B830}" srcOrd="0" destOrd="1" presId="urn:microsoft.com/office/officeart/2005/8/layout/list1"/>
    <dgm:cxn modelId="{C488709A-7738-4672-8487-171255C32FF4}" type="presOf" srcId="{48E6B4C5-E65D-4F0E-A59C-D3CEBB2E0190}" destId="{BEC5E00E-6317-4FDD-977E-B6E56542B830}" srcOrd="0" destOrd="0" presId="urn:microsoft.com/office/officeart/2005/8/layout/list1"/>
    <dgm:cxn modelId="{4EAB3CA9-3DA9-405A-9C56-726160ABBD02}" srcId="{DFFE0F0D-7D6C-48A4-8562-BABA65972334}" destId="{A41B455E-4005-4025-AAC1-864025939FD8}" srcOrd="3" destOrd="0" parTransId="{F5D42F68-A417-4EEE-8EC8-E6DB636FC98B}" sibTransId="{ADBD73F0-2F30-4BAF-83EC-5B950FE6D534}"/>
    <dgm:cxn modelId="{3788AFB2-60F4-4DF8-88DC-1E5C0DFFC30A}" srcId="{DFFE0F0D-7D6C-48A4-8562-BABA65972334}" destId="{74433649-51BF-4C83-BECD-AB86FEFDCA17}" srcOrd="4" destOrd="0" parTransId="{06B10BCE-2E4F-4F67-A041-FE11A7236B01}" sibTransId="{D95AA6F9-FB1D-4EDC-AE5A-59F35D46A668}"/>
    <dgm:cxn modelId="{DDEAC1B8-203C-4D85-ACDD-EEACFDEAF027}" type="presOf" srcId="{804373EB-3FF1-4A13-BBD0-10E5F4919581}" destId="{18A24C3A-2F33-4705-B75E-D94DCC5E29FF}" srcOrd="0" destOrd="1" presId="urn:microsoft.com/office/officeart/2005/8/layout/list1"/>
    <dgm:cxn modelId="{9142FBBE-D43C-4B47-8DFD-9421A8173DDD}" srcId="{5AFFD9FA-4EF8-49A7-BBC2-74E8097BAD19}" destId="{D4365F59-DCFB-4666-B912-C54F4915262E}" srcOrd="1" destOrd="0" parTransId="{1048D82A-CC04-4BBD-8439-385713EC2EBB}" sibTransId="{1668E7F1-7EA6-48B5-AE26-7BD6E770605A}"/>
    <dgm:cxn modelId="{5880C4C2-E66E-4863-AF9B-BAC1837165F7}" srcId="{D4365F59-DCFB-4666-B912-C54F4915262E}" destId="{1E18619F-FF69-4D73-A9D1-D6DC7F022E2F}" srcOrd="1" destOrd="0" parTransId="{857D125D-03BC-4B20-9A66-3FA91C21CD7C}" sibTransId="{CC954E4E-2683-41DE-B75B-60F1F0248442}"/>
    <dgm:cxn modelId="{E6921BC4-E34F-4AD4-B963-B0D3568C419B}" srcId="{DFFE0F0D-7D6C-48A4-8562-BABA65972334}" destId="{818968BE-68FB-4AF8-8FDB-0B29B97BB5CF}" srcOrd="6" destOrd="0" parTransId="{E517537C-19BF-4E29-90E3-E93FBE27A9DF}" sibTransId="{EAE04D28-3772-4BE8-8C5B-5EB00E0B6D27}"/>
    <dgm:cxn modelId="{1F1CEDF0-075D-450D-A296-7B4144E3A13D}" type="presOf" srcId="{0EDAD5E6-3C66-49C7-8697-552159A891A9}" destId="{BEC5E00E-6317-4FDD-977E-B6E56542B830}" srcOrd="0" destOrd="2" presId="urn:microsoft.com/office/officeart/2005/8/layout/list1"/>
    <dgm:cxn modelId="{02097AFA-DA85-49AC-9F75-31443C5C1AC9}" type="presOf" srcId="{818968BE-68FB-4AF8-8FDB-0B29B97BB5CF}" destId="{18A24C3A-2F33-4705-B75E-D94DCC5E29FF}" srcOrd="0" destOrd="6" presId="urn:microsoft.com/office/officeart/2005/8/layout/list1"/>
    <dgm:cxn modelId="{0ED825FE-94CA-41C8-9BB6-3366019CFDDD}" type="presOf" srcId="{79F4BC7E-3962-4D16-9488-45A41B46D341}" destId="{18A24C3A-2F33-4705-B75E-D94DCC5E29FF}" srcOrd="0" destOrd="7" presId="urn:microsoft.com/office/officeart/2005/8/layout/list1"/>
    <dgm:cxn modelId="{9068AE59-8C5A-4A6B-91A1-507468DE47BF}" type="presParOf" srcId="{F2C8B18D-B4E1-45A2-8127-EE573EEED38E}" destId="{89C02FC9-4E9D-489A-B240-FF72DC4092BB}" srcOrd="0" destOrd="0" presId="urn:microsoft.com/office/officeart/2005/8/layout/list1"/>
    <dgm:cxn modelId="{DFD3770C-B769-4D1E-893C-F542FFAFB408}" type="presParOf" srcId="{89C02FC9-4E9D-489A-B240-FF72DC4092BB}" destId="{9A3FF249-58E7-4AF3-998C-5C677BAD486E}" srcOrd="0" destOrd="0" presId="urn:microsoft.com/office/officeart/2005/8/layout/list1"/>
    <dgm:cxn modelId="{6C211A08-2CC9-4870-8C3B-F081853CB779}" type="presParOf" srcId="{89C02FC9-4E9D-489A-B240-FF72DC4092BB}" destId="{E931DD5C-EF15-40AD-A92E-899CDB050822}" srcOrd="1" destOrd="0" presId="urn:microsoft.com/office/officeart/2005/8/layout/list1"/>
    <dgm:cxn modelId="{B37F4764-C750-46A3-836C-E50A5E713678}" type="presParOf" srcId="{F2C8B18D-B4E1-45A2-8127-EE573EEED38E}" destId="{DFCC6985-C96B-4582-BBD3-970A06C8B2DD}" srcOrd="1" destOrd="0" presId="urn:microsoft.com/office/officeart/2005/8/layout/list1"/>
    <dgm:cxn modelId="{904CA569-0FCE-48EE-BD97-0303B517AAAC}" type="presParOf" srcId="{F2C8B18D-B4E1-45A2-8127-EE573EEED38E}" destId="{18A24C3A-2F33-4705-B75E-D94DCC5E29FF}" srcOrd="2" destOrd="0" presId="urn:microsoft.com/office/officeart/2005/8/layout/list1"/>
    <dgm:cxn modelId="{E72881C0-6B42-4D03-B148-5DA145FDAC01}" type="presParOf" srcId="{F2C8B18D-B4E1-45A2-8127-EE573EEED38E}" destId="{1A654290-0CE9-4664-AFEC-18E19976C5A9}" srcOrd="3" destOrd="0" presId="urn:microsoft.com/office/officeart/2005/8/layout/list1"/>
    <dgm:cxn modelId="{3F88F23A-98C9-48E2-BD48-2B36AF3B2343}" type="presParOf" srcId="{F2C8B18D-B4E1-45A2-8127-EE573EEED38E}" destId="{064D2FE5-110D-4158-AC50-995E8CF83437}" srcOrd="4" destOrd="0" presId="urn:microsoft.com/office/officeart/2005/8/layout/list1"/>
    <dgm:cxn modelId="{2F687EFA-BF12-4899-825B-7008679663E2}" type="presParOf" srcId="{064D2FE5-110D-4158-AC50-995E8CF83437}" destId="{ECBB7F4D-9141-4E72-99D6-8005A8F4B928}" srcOrd="0" destOrd="0" presId="urn:microsoft.com/office/officeart/2005/8/layout/list1"/>
    <dgm:cxn modelId="{1EF9A6C8-534D-4FA8-AAC0-E4B5813805F4}" type="presParOf" srcId="{064D2FE5-110D-4158-AC50-995E8CF83437}" destId="{BDC28F59-3243-4200-8CA2-AFCFD9EE0EAF}" srcOrd="1" destOrd="0" presId="urn:microsoft.com/office/officeart/2005/8/layout/list1"/>
    <dgm:cxn modelId="{F60D6DC6-C158-4DF6-BD12-F885A082A07A}" type="presParOf" srcId="{F2C8B18D-B4E1-45A2-8127-EE573EEED38E}" destId="{B0162546-8F5D-47BA-8484-4B158384F6E4}" srcOrd="5" destOrd="0" presId="urn:microsoft.com/office/officeart/2005/8/layout/list1"/>
    <dgm:cxn modelId="{E95ABAE5-039D-4BBA-81F6-7E3A43AD0EE0}" type="presParOf" srcId="{F2C8B18D-B4E1-45A2-8127-EE573EEED38E}" destId="{BEC5E00E-6317-4FDD-977E-B6E56542B83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E6FA0-0FC8-40FA-8375-0C4604DF28BA}">
      <dsp:nvSpPr>
        <dsp:cNvPr id="0" name=""/>
        <dsp:cNvSpPr/>
      </dsp:nvSpPr>
      <dsp:spPr>
        <a:xfrm>
          <a:off x="0" y="449"/>
          <a:ext cx="5157787" cy="10524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8AF49-A5BD-4D0E-98F4-9FEC520F3BC1}">
      <dsp:nvSpPr>
        <dsp:cNvPr id="0" name=""/>
        <dsp:cNvSpPr/>
      </dsp:nvSpPr>
      <dsp:spPr>
        <a:xfrm>
          <a:off x="318375" y="237258"/>
          <a:ext cx="578865" cy="578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66544C-7BAD-46AA-8699-A16B6CBB3847}">
      <dsp:nvSpPr>
        <dsp:cNvPr id="0" name=""/>
        <dsp:cNvSpPr/>
      </dsp:nvSpPr>
      <dsp:spPr>
        <a:xfrm>
          <a:off x="1215617" y="449"/>
          <a:ext cx="3942169" cy="1052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88" tIns="111388" rIns="111388" bIns="111388" numCol="1" spcCol="1270" anchor="ctr" anchorCtr="0">
          <a:noAutofit/>
        </a:bodyPr>
        <a:lstStyle/>
        <a:p>
          <a:pPr marL="0" lvl="0" indent="0" algn="l" defTabSz="755650">
            <a:lnSpc>
              <a:spcPct val="100000"/>
            </a:lnSpc>
            <a:spcBef>
              <a:spcPct val="0"/>
            </a:spcBef>
            <a:spcAft>
              <a:spcPct val="35000"/>
            </a:spcAft>
            <a:buNone/>
          </a:pPr>
          <a:r>
            <a:rPr lang="en-US" sz="1700" kern="1200"/>
            <a:t>Provides understanding about implementation of MariBelajar activities</a:t>
          </a:r>
        </a:p>
      </dsp:txBody>
      <dsp:txXfrm>
        <a:off x="1215617" y="449"/>
        <a:ext cx="3942169" cy="1052482"/>
      </dsp:txXfrm>
    </dsp:sp>
    <dsp:sp modelId="{F7A22D27-C186-421C-AB5C-F6153BAB0817}">
      <dsp:nvSpPr>
        <dsp:cNvPr id="0" name=""/>
        <dsp:cNvSpPr/>
      </dsp:nvSpPr>
      <dsp:spPr>
        <a:xfrm>
          <a:off x="0" y="1316052"/>
          <a:ext cx="5157787" cy="10524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1D941-A167-4716-AFAC-47C18CFEE810}">
      <dsp:nvSpPr>
        <dsp:cNvPr id="0" name=""/>
        <dsp:cNvSpPr/>
      </dsp:nvSpPr>
      <dsp:spPr>
        <a:xfrm>
          <a:off x="318375" y="1552861"/>
          <a:ext cx="578865" cy="578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7998B6-3B9B-4FD7-B9B8-F59C1A4DCC2B}">
      <dsp:nvSpPr>
        <dsp:cNvPr id="0" name=""/>
        <dsp:cNvSpPr/>
      </dsp:nvSpPr>
      <dsp:spPr>
        <a:xfrm>
          <a:off x="1215617" y="1316052"/>
          <a:ext cx="3942169" cy="1052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88" tIns="111388" rIns="111388" bIns="111388" numCol="1" spcCol="1270" anchor="ctr" anchorCtr="0">
          <a:noAutofit/>
        </a:bodyPr>
        <a:lstStyle/>
        <a:p>
          <a:pPr marL="0" lvl="0" indent="0" algn="l" defTabSz="755650">
            <a:lnSpc>
              <a:spcPct val="100000"/>
            </a:lnSpc>
            <a:spcBef>
              <a:spcPct val="0"/>
            </a:spcBef>
            <a:spcAft>
              <a:spcPct val="35000"/>
            </a:spcAft>
            <a:buNone/>
          </a:pPr>
          <a:r>
            <a:rPr lang="en-US" sz="1700" kern="1200"/>
            <a:t>Provides understanding about m</a:t>
          </a:r>
          <a:r>
            <a:rPr lang="en-US" sz="1700" b="0" i="0" kern="1200"/>
            <a:t>arket segmentation of MariBelajar activities </a:t>
          </a:r>
          <a:endParaRPr lang="en-US" sz="1700" kern="1200"/>
        </a:p>
      </dsp:txBody>
      <dsp:txXfrm>
        <a:off x="1215617" y="1316052"/>
        <a:ext cx="3942169" cy="1052482"/>
      </dsp:txXfrm>
    </dsp:sp>
    <dsp:sp modelId="{8CE70B5C-7D06-483B-9F50-9DC73240395B}">
      <dsp:nvSpPr>
        <dsp:cNvPr id="0" name=""/>
        <dsp:cNvSpPr/>
      </dsp:nvSpPr>
      <dsp:spPr>
        <a:xfrm>
          <a:off x="0" y="2631655"/>
          <a:ext cx="5157787" cy="10524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A065A-4E13-4FC1-BCAC-63B50ABB5C7D}">
      <dsp:nvSpPr>
        <dsp:cNvPr id="0" name=""/>
        <dsp:cNvSpPr/>
      </dsp:nvSpPr>
      <dsp:spPr>
        <a:xfrm>
          <a:off x="318375" y="2868464"/>
          <a:ext cx="578865" cy="578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042116-765B-43D8-B076-431D4D14D4C3}">
      <dsp:nvSpPr>
        <dsp:cNvPr id="0" name=""/>
        <dsp:cNvSpPr/>
      </dsp:nvSpPr>
      <dsp:spPr>
        <a:xfrm>
          <a:off x="1215617" y="2631655"/>
          <a:ext cx="3942169" cy="1052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388" tIns="111388" rIns="111388" bIns="111388" numCol="1" spcCol="1270" anchor="ctr" anchorCtr="0">
          <a:noAutofit/>
        </a:bodyPr>
        <a:lstStyle/>
        <a:p>
          <a:pPr marL="0" lvl="0" indent="0" algn="l" defTabSz="755650">
            <a:lnSpc>
              <a:spcPct val="100000"/>
            </a:lnSpc>
            <a:spcBef>
              <a:spcPct val="0"/>
            </a:spcBef>
            <a:spcAft>
              <a:spcPct val="35000"/>
            </a:spcAft>
            <a:buNone/>
          </a:pPr>
          <a:r>
            <a:rPr lang="en-US" sz="1700" kern="1200"/>
            <a:t>Shows n</a:t>
          </a:r>
          <a:r>
            <a:rPr lang="en-US" sz="1700" b="0" i="0" kern="1200"/>
            <a:t>umber and achievement of MariBelajar activities</a:t>
          </a:r>
          <a:endParaRPr lang="en-US" sz="1700" kern="1200"/>
        </a:p>
      </dsp:txBody>
      <dsp:txXfrm>
        <a:off x="1215617" y="2631655"/>
        <a:ext cx="3942169" cy="1052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91998-70C1-4E10-9DD5-03431A67A358}">
      <dsp:nvSpPr>
        <dsp:cNvPr id="0" name=""/>
        <dsp:cNvSpPr/>
      </dsp:nvSpPr>
      <dsp:spPr>
        <a:xfrm>
          <a:off x="3286" y="209582"/>
          <a:ext cx="3203971"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Kegiatan Terlaksana di FY20.xlsx</a:t>
          </a:r>
        </a:p>
      </dsp:txBody>
      <dsp:txXfrm>
        <a:off x="3286" y="209582"/>
        <a:ext cx="3203971" cy="460800"/>
      </dsp:txXfrm>
    </dsp:sp>
    <dsp:sp modelId="{49493684-C631-4B4C-A5EB-36B0BB3A786A}">
      <dsp:nvSpPr>
        <dsp:cNvPr id="0" name=""/>
        <dsp:cNvSpPr/>
      </dsp:nvSpPr>
      <dsp:spPr>
        <a:xfrm>
          <a:off x="3286" y="670382"/>
          <a:ext cx="3203971" cy="30689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No 	</a:t>
          </a:r>
        </a:p>
        <a:p>
          <a:pPr marL="171450" lvl="1" indent="-171450" algn="l" defTabSz="711200">
            <a:lnSpc>
              <a:spcPct val="90000"/>
            </a:lnSpc>
            <a:spcBef>
              <a:spcPct val="0"/>
            </a:spcBef>
            <a:spcAft>
              <a:spcPct val="15000"/>
            </a:spcAft>
            <a:buChar char="•"/>
          </a:pPr>
          <a:r>
            <a:rPr lang="en-US" sz="1600" kern="1200"/>
            <a:t>Fiscal Year	</a:t>
          </a:r>
        </a:p>
        <a:p>
          <a:pPr marL="171450" lvl="1" indent="-171450" algn="l" defTabSz="711200">
            <a:lnSpc>
              <a:spcPct val="90000"/>
            </a:lnSpc>
            <a:spcBef>
              <a:spcPct val="0"/>
            </a:spcBef>
            <a:spcAft>
              <a:spcPct val="15000"/>
            </a:spcAft>
            <a:buChar char="•"/>
          </a:pPr>
          <a:r>
            <a:rPr lang="en-US" sz="1600" kern="1200"/>
            <a:t>Program 	</a:t>
          </a:r>
        </a:p>
        <a:p>
          <a:pPr marL="171450" lvl="1" indent="-171450" algn="l" defTabSz="711200">
            <a:lnSpc>
              <a:spcPct val="90000"/>
            </a:lnSpc>
            <a:spcBef>
              <a:spcPct val="0"/>
            </a:spcBef>
            <a:spcAft>
              <a:spcPct val="15000"/>
            </a:spcAft>
            <a:buChar char="•"/>
          </a:pPr>
          <a:r>
            <a:rPr lang="en-US" sz="1600" kern="1200"/>
            <a:t>Event Name  	</a:t>
          </a:r>
        </a:p>
        <a:p>
          <a:pPr marL="171450" lvl="1" indent="-171450" algn="l" defTabSz="711200">
            <a:lnSpc>
              <a:spcPct val="90000"/>
            </a:lnSpc>
            <a:spcBef>
              <a:spcPct val="0"/>
            </a:spcBef>
            <a:spcAft>
              <a:spcPct val="15000"/>
            </a:spcAft>
            <a:buChar char="•"/>
          </a:pPr>
          <a:r>
            <a:rPr lang="en-US" sz="1600" kern="1200"/>
            <a:t>Event Date 	</a:t>
          </a:r>
        </a:p>
        <a:p>
          <a:pPr marL="171450" lvl="1" indent="-171450" algn="l" defTabSz="711200">
            <a:lnSpc>
              <a:spcPct val="90000"/>
            </a:lnSpc>
            <a:spcBef>
              <a:spcPct val="0"/>
            </a:spcBef>
            <a:spcAft>
              <a:spcPct val="15000"/>
            </a:spcAft>
            <a:buChar char="•"/>
          </a:pPr>
          <a:r>
            <a:rPr lang="en-US" sz="1600" kern="1200"/>
            <a:t>Segmen	</a:t>
          </a:r>
        </a:p>
        <a:p>
          <a:pPr marL="171450" lvl="1" indent="-171450" algn="l" defTabSz="711200">
            <a:lnSpc>
              <a:spcPct val="90000"/>
            </a:lnSpc>
            <a:spcBef>
              <a:spcPct val="0"/>
            </a:spcBef>
            <a:spcAft>
              <a:spcPct val="15000"/>
            </a:spcAft>
            <a:buChar char="•"/>
          </a:pPr>
          <a:r>
            <a:rPr lang="en-US" sz="1600" kern="1200"/>
            <a:t>Quarter 	</a:t>
          </a:r>
        </a:p>
        <a:p>
          <a:pPr marL="171450" lvl="1" indent="-171450" algn="l" defTabSz="711200">
            <a:lnSpc>
              <a:spcPct val="90000"/>
            </a:lnSpc>
            <a:spcBef>
              <a:spcPct val="0"/>
            </a:spcBef>
            <a:spcAft>
              <a:spcPct val="15000"/>
            </a:spcAft>
            <a:buChar char="•"/>
          </a:pPr>
          <a:r>
            <a:rPr lang="en-US" sz="1600" kern="1200"/>
            <a:t>Total Peserta</a:t>
          </a:r>
        </a:p>
      </dsp:txBody>
      <dsp:txXfrm>
        <a:off x="3286" y="670382"/>
        <a:ext cx="3203971" cy="3068910"/>
      </dsp:txXfrm>
    </dsp:sp>
    <dsp:sp modelId="{CE8C8553-5939-4043-83E9-0DFB7127A407}">
      <dsp:nvSpPr>
        <dsp:cNvPr id="0" name=""/>
        <dsp:cNvSpPr/>
      </dsp:nvSpPr>
      <dsp:spPr>
        <a:xfrm>
          <a:off x="3655814" y="209582"/>
          <a:ext cx="3203971" cy="4608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Kegiatan Terlaksana di FY21.xlsx</a:t>
          </a:r>
        </a:p>
      </dsp:txBody>
      <dsp:txXfrm>
        <a:off x="3655814" y="209582"/>
        <a:ext cx="3203971" cy="460800"/>
      </dsp:txXfrm>
    </dsp:sp>
    <dsp:sp modelId="{C6C9403B-AD69-4ECF-A803-B4C33264DB9D}">
      <dsp:nvSpPr>
        <dsp:cNvPr id="0" name=""/>
        <dsp:cNvSpPr/>
      </dsp:nvSpPr>
      <dsp:spPr>
        <a:xfrm>
          <a:off x="3655814" y="670382"/>
          <a:ext cx="3203971" cy="306891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D" sz="1600" kern="1200"/>
            <a:t>No	</a:t>
          </a:r>
          <a:endParaRPr lang="en-US" sz="1600" kern="1200"/>
        </a:p>
        <a:p>
          <a:pPr marL="171450" lvl="1" indent="-171450" algn="l" defTabSz="711200">
            <a:lnSpc>
              <a:spcPct val="90000"/>
            </a:lnSpc>
            <a:spcBef>
              <a:spcPct val="0"/>
            </a:spcBef>
            <a:spcAft>
              <a:spcPct val="15000"/>
            </a:spcAft>
            <a:buChar char="•"/>
          </a:pPr>
          <a:r>
            <a:rPr lang="en-ID" sz="1600" kern="1200"/>
            <a:t>Fiscal Year	</a:t>
          </a:r>
          <a:endParaRPr lang="en-US" sz="1600" kern="1200"/>
        </a:p>
        <a:p>
          <a:pPr marL="171450" lvl="1" indent="-171450" algn="l" defTabSz="711200">
            <a:lnSpc>
              <a:spcPct val="90000"/>
            </a:lnSpc>
            <a:spcBef>
              <a:spcPct val="0"/>
            </a:spcBef>
            <a:spcAft>
              <a:spcPct val="15000"/>
            </a:spcAft>
            <a:buChar char="•"/>
          </a:pPr>
          <a:r>
            <a:rPr lang="en-ID" sz="1600" kern="1200"/>
            <a:t>Quarter	</a:t>
          </a:r>
          <a:endParaRPr lang="en-US" sz="1600" kern="1200"/>
        </a:p>
        <a:p>
          <a:pPr marL="171450" lvl="1" indent="-171450" algn="l" defTabSz="711200">
            <a:lnSpc>
              <a:spcPct val="90000"/>
            </a:lnSpc>
            <a:spcBef>
              <a:spcPct val="0"/>
            </a:spcBef>
            <a:spcAft>
              <a:spcPct val="15000"/>
            </a:spcAft>
            <a:buChar char="•"/>
          </a:pPr>
          <a:r>
            <a:rPr lang="en-ID" sz="1600" kern="1200"/>
            <a:t>Tanggal Pelaksanaan	</a:t>
          </a:r>
          <a:endParaRPr lang="en-US" sz="1600" kern="1200"/>
        </a:p>
        <a:p>
          <a:pPr marL="171450" lvl="1" indent="-171450" algn="l" defTabSz="711200">
            <a:lnSpc>
              <a:spcPct val="90000"/>
            </a:lnSpc>
            <a:spcBef>
              <a:spcPct val="0"/>
            </a:spcBef>
            <a:spcAft>
              <a:spcPct val="15000"/>
            </a:spcAft>
            <a:buChar char="•"/>
          </a:pPr>
          <a:r>
            <a:rPr lang="en-ID" sz="1600" kern="1200"/>
            <a:t>Durasi /Jam	</a:t>
          </a:r>
          <a:endParaRPr lang="en-US" sz="1600" kern="1200"/>
        </a:p>
        <a:p>
          <a:pPr marL="171450" lvl="1" indent="-171450" algn="l" defTabSz="711200">
            <a:lnSpc>
              <a:spcPct val="90000"/>
            </a:lnSpc>
            <a:spcBef>
              <a:spcPct val="0"/>
            </a:spcBef>
            <a:spcAft>
              <a:spcPct val="15000"/>
            </a:spcAft>
            <a:buChar char="•"/>
          </a:pPr>
          <a:r>
            <a:rPr lang="en-ID" sz="1600" kern="1200"/>
            <a:t>Nama Kegiatan	</a:t>
          </a:r>
          <a:endParaRPr lang="en-US" sz="1600" kern="1200"/>
        </a:p>
        <a:p>
          <a:pPr marL="171450" lvl="1" indent="-171450" algn="l" defTabSz="711200">
            <a:lnSpc>
              <a:spcPct val="90000"/>
            </a:lnSpc>
            <a:spcBef>
              <a:spcPct val="0"/>
            </a:spcBef>
            <a:spcAft>
              <a:spcPct val="15000"/>
            </a:spcAft>
            <a:buChar char="•"/>
          </a:pPr>
          <a:r>
            <a:rPr lang="en-ID" sz="1600" kern="1200"/>
            <a:t>Program	</a:t>
          </a:r>
          <a:endParaRPr lang="en-US" sz="1600" kern="1200"/>
        </a:p>
        <a:p>
          <a:pPr marL="171450" lvl="1" indent="-171450" algn="l" defTabSz="711200">
            <a:lnSpc>
              <a:spcPct val="90000"/>
            </a:lnSpc>
            <a:spcBef>
              <a:spcPct val="0"/>
            </a:spcBef>
            <a:spcAft>
              <a:spcPct val="15000"/>
            </a:spcAft>
            <a:buChar char="•"/>
          </a:pPr>
          <a:r>
            <a:rPr lang="en-ID" sz="1600" kern="1200"/>
            <a:t>Segmen	</a:t>
          </a:r>
          <a:endParaRPr lang="en-US" sz="1600" kern="1200"/>
        </a:p>
        <a:p>
          <a:pPr marL="171450" lvl="1" indent="-171450" algn="l" defTabSz="711200">
            <a:lnSpc>
              <a:spcPct val="90000"/>
            </a:lnSpc>
            <a:spcBef>
              <a:spcPct val="0"/>
            </a:spcBef>
            <a:spcAft>
              <a:spcPct val="15000"/>
            </a:spcAft>
            <a:buChar char="•"/>
          </a:pPr>
          <a:r>
            <a:rPr lang="en-ID" sz="1600" kern="1200"/>
            <a:t>Government Official 	</a:t>
          </a:r>
          <a:endParaRPr lang="en-US" sz="1600" kern="1200"/>
        </a:p>
        <a:p>
          <a:pPr marL="171450" lvl="1" indent="-171450" algn="l" defTabSz="711200">
            <a:lnSpc>
              <a:spcPct val="90000"/>
            </a:lnSpc>
            <a:spcBef>
              <a:spcPct val="0"/>
            </a:spcBef>
            <a:spcAft>
              <a:spcPct val="15000"/>
            </a:spcAft>
            <a:buChar char="•"/>
          </a:pPr>
          <a:r>
            <a:rPr lang="en-ID" sz="1600" kern="1200"/>
            <a:t>Non-Government Official	</a:t>
          </a:r>
          <a:endParaRPr lang="en-US" sz="1600" kern="1200"/>
        </a:p>
        <a:p>
          <a:pPr marL="171450" lvl="1" indent="-171450" algn="l" defTabSz="711200">
            <a:lnSpc>
              <a:spcPct val="90000"/>
            </a:lnSpc>
            <a:spcBef>
              <a:spcPct val="0"/>
            </a:spcBef>
            <a:spcAft>
              <a:spcPct val="15000"/>
            </a:spcAft>
            <a:buChar char="•"/>
          </a:pPr>
          <a:r>
            <a:rPr lang="en-ID" sz="1600" kern="1200"/>
            <a:t>Total Peserta</a:t>
          </a:r>
          <a:endParaRPr lang="en-US" sz="1600" kern="1200"/>
        </a:p>
      </dsp:txBody>
      <dsp:txXfrm>
        <a:off x="3655814" y="670382"/>
        <a:ext cx="3203971" cy="3068910"/>
      </dsp:txXfrm>
    </dsp:sp>
    <dsp:sp modelId="{8A8E9E02-EF19-420F-A370-1703A135FA39}">
      <dsp:nvSpPr>
        <dsp:cNvPr id="0" name=""/>
        <dsp:cNvSpPr/>
      </dsp:nvSpPr>
      <dsp:spPr>
        <a:xfrm>
          <a:off x="7308342" y="209582"/>
          <a:ext cx="3203971" cy="4608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Training Catalog.xlsx</a:t>
          </a:r>
        </a:p>
      </dsp:txBody>
      <dsp:txXfrm>
        <a:off x="7308342" y="209582"/>
        <a:ext cx="3203971" cy="460800"/>
      </dsp:txXfrm>
    </dsp:sp>
    <dsp:sp modelId="{43D339F9-0006-412E-BCDA-1EE1AC3BC2F7}">
      <dsp:nvSpPr>
        <dsp:cNvPr id="0" name=""/>
        <dsp:cNvSpPr/>
      </dsp:nvSpPr>
      <dsp:spPr>
        <a:xfrm>
          <a:off x="7308342" y="670382"/>
          <a:ext cx="3203971" cy="306891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2 tables (Kurikulum MariBelajar and Kurikulum MOOC)</a:t>
          </a:r>
        </a:p>
        <a:p>
          <a:pPr marL="171450" lvl="1" indent="-171450" algn="l" defTabSz="711200">
            <a:lnSpc>
              <a:spcPct val="90000"/>
            </a:lnSpc>
            <a:spcBef>
              <a:spcPct val="0"/>
            </a:spcBef>
            <a:spcAft>
              <a:spcPct val="15000"/>
            </a:spcAft>
            <a:buChar char="•"/>
          </a:pPr>
          <a:r>
            <a:rPr lang="en-US" sz="1600" kern="1200"/>
            <a:t>Course ID	</a:t>
          </a:r>
        </a:p>
        <a:p>
          <a:pPr marL="171450" lvl="1" indent="-171450" algn="l" defTabSz="711200">
            <a:lnSpc>
              <a:spcPct val="90000"/>
            </a:lnSpc>
            <a:spcBef>
              <a:spcPct val="0"/>
            </a:spcBef>
            <a:spcAft>
              <a:spcPct val="15000"/>
            </a:spcAft>
            <a:buChar char="•"/>
          </a:pPr>
          <a:r>
            <a:rPr lang="en-US" sz="1600" kern="1200"/>
            <a:t>Title of Course	</a:t>
          </a:r>
        </a:p>
        <a:p>
          <a:pPr marL="171450" lvl="1" indent="-171450" algn="l" defTabSz="711200">
            <a:lnSpc>
              <a:spcPct val="90000"/>
            </a:lnSpc>
            <a:spcBef>
              <a:spcPct val="0"/>
            </a:spcBef>
            <a:spcAft>
              <a:spcPct val="15000"/>
            </a:spcAft>
            <a:buChar char="•"/>
          </a:pPr>
          <a:r>
            <a:rPr lang="en-US" sz="1600" kern="1200"/>
            <a:t>Topics</a:t>
          </a:r>
        </a:p>
      </dsp:txBody>
      <dsp:txXfrm>
        <a:off x="7308342" y="670382"/>
        <a:ext cx="3203971" cy="30689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24C3A-2F33-4705-B75E-D94DCC5E29FF}">
      <dsp:nvSpPr>
        <dsp:cNvPr id="0" name=""/>
        <dsp:cNvSpPr/>
      </dsp:nvSpPr>
      <dsp:spPr>
        <a:xfrm>
          <a:off x="0" y="267668"/>
          <a:ext cx="10515600" cy="252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Change date format and strange date data correction</a:t>
          </a:r>
        </a:p>
        <a:p>
          <a:pPr marL="171450" lvl="1" indent="-171450" algn="l" defTabSz="711200">
            <a:lnSpc>
              <a:spcPct val="90000"/>
            </a:lnSpc>
            <a:spcBef>
              <a:spcPct val="0"/>
            </a:spcBef>
            <a:spcAft>
              <a:spcPct val="15000"/>
            </a:spcAft>
            <a:buChar char="•"/>
          </a:pPr>
          <a:r>
            <a:rPr lang="en-US" sz="1600" kern="1200"/>
            <a:t>Trim data from white spaces</a:t>
          </a:r>
        </a:p>
        <a:p>
          <a:pPr marL="171450" lvl="1" indent="-171450" algn="l" defTabSz="711200">
            <a:lnSpc>
              <a:spcPct val="90000"/>
            </a:lnSpc>
            <a:spcBef>
              <a:spcPct val="0"/>
            </a:spcBef>
            <a:spcAft>
              <a:spcPct val="15000"/>
            </a:spcAft>
            <a:buChar char="•"/>
          </a:pPr>
          <a:r>
            <a:rPr lang="en-US" sz="1600" kern="1200"/>
            <a:t>Split start and end `Tanggal Pelaksanaan`</a:t>
          </a:r>
        </a:p>
        <a:p>
          <a:pPr marL="171450" lvl="1" indent="-171450" algn="l" defTabSz="711200">
            <a:lnSpc>
              <a:spcPct val="90000"/>
            </a:lnSpc>
            <a:spcBef>
              <a:spcPct val="0"/>
            </a:spcBef>
            <a:spcAft>
              <a:spcPct val="15000"/>
            </a:spcAft>
            <a:buChar char="•"/>
          </a:pPr>
          <a:r>
            <a:rPr lang="en-US" sz="1600" kern="1200"/>
            <a:t>Match `Program` and `Segmen` name from two tables</a:t>
          </a:r>
        </a:p>
        <a:p>
          <a:pPr marL="171450" lvl="1" indent="-171450" algn="l" defTabSz="711200">
            <a:lnSpc>
              <a:spcPct val="90000"/>
            </a:lnSpc>
            <a:spcBef>
              <a:spcPct val="0"/>
            </a:spcBef>
            <a:spcAft>
              <a:spcPct val="15000"/>
            </a:spcAft>
            <a:buChar char="•"/>
          </a:pPr>
          <a:r>
            <a:rPr lang="en-US" sz="1600" kern="1200"/>
            <a:t>Regenerate `Quarter` label from `Tanggal Pelaksanaan`</a:t>
          </a:r>
        </a:p>
        <a:p>
          <a:pPr marL="171450" lvl="1" indent="-171450" algn="l" defTabSz="711200">
            <a:lnSpc>
              <a:spcPct val="90000"/>
            </a:lnSpc>
            <a:spcBef>
              <a:spcPct val="0"/>
            </a:spcBef>
            <a:spcAft>
              <a:spcPct val="15000"/>
            </a:spcAft>
            <a:buChar char="•"/>
          </a:pPr>
          <a:r>
            <a:rPr lang="en-US" sz="1600" kern="1200"/>
            <a:t>Fill missing value of `Government Official` and `Non-Government Official` in ‘FY21’ data</a:t>
          </a:r>
        </a:p>
        <a:p>
          <a:pPr marL="171450" lvl="1" indent="-171450" algn="l" defTabSz="711200">
            <a:lnSpc>
              <a:spcPct val="90000"/>
            </a:lnSpc>
            <a:spcBef>
              <a:spcPct val="0"/>
            </a:spcBef>
            <a:spcAft>
              <a:spcPct val="15000"/>
            </a:spcAft>
            <a:buChar char="•"/>
          </a:pPr>
          <a:r>
            <a:rPr lang="en-US" sz="1600" kern="1200"/>
            <a:t>Renaming column from two tables</a:t>
          </a:r>
        </a:p>
        <a:p>
          <a:pPr marL="171450" lvl="1" indent="-171450" algn="l" defTabSz="711200">
            <a:lnSpc>
              <a:spcPct val="90000"/>
            </a:lnSpc>
            <a:spcBef>
              <a:spcPct val="0"/>
            </a:spcBef>
            <a:spcAft>
              <a:spcPct val="15000"/>
            </a:spcAft>
            <a:buChar char="•"/>
          </a:pPr>
          <a:r>
            <a:rPr lang="en-ID" sz="1600" kern="1200"/>
            <a:t>Join two tables</a:t>
          </a:r>
          <a:endParaRPr lang="en-US" sz="1600" kern="1200"/>
        </a:p>
      </dsp:txBody>
      <dsp:txXfrm>
        <a:off x="0" y="267668"/>
        <a:ext cx="10515600" cy="2520000"/>
      </dsp:txXfrm>
    </dsp:sp>
    <dsp:sp modelId="{E931DD5C-EF15-40AD-A92E-899CDB050822}">
      <dsp:nvSpPr>
        <dsp:cNvPr id="0" name=""/>
        <dsp:cNvSpPr/>
      </dsp:nvSpPr>
      <dsp:spPr>
        <a:xfrm>
          <a:off x="525780" y="31508"/>
          <a:ext cx="7360920"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a:t>Kegiatan Terlaksana</a:t>
          </a:r>
        </a:p>
      </dsp:txBody>
      <dsp:txXfrm>
        <a:off x="548837" y="54565"/>
        <a:ext cx="7314806" cy="426206"/>
      </dsp:txXfrm>
    </dsp:sp>
    <dsp:sp modelId="{BEC5E00E-6317-4FDD-977E-B6E56542B830}">
      <dsp:nvSpPr>
        <dsp:cNvPr id="0" name=""/>
        <dsp:cNvSpPr/>
      </dsp:nvSpPr>
      <dsp:spPr>
        <a:xfrm>
          <a:off x="0" y="3110229"/>
          <a:ext cx="10515600" cy="1209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Split into two tables</a:t>
          </a:r>
        </a:p>
        <a:p>
          <a:pPr marL="171450" lvl="1" indent="-171450" algn="l" defTabSz="711200">
            <a:lnSpc>
              <a:spcPct val="90000"/>
            </a:lnSpc>
            <a:spcBef>
              <a:spcPct val="0"/>
            </a:spcBef>
            <a:spcAft>
              <a:spcPct val="15000"/>
            </a:spcAft>
            <a:buChar char="•"/>
          </a:pPr>
          <a:r>
            <a:rPr lang="en-US" sz="1600" kern="1200"/>
            <a:t>Fill empty cells</a:t>
          </a:r>
        </a:p>
        <a:p>
          <a:pPr marL="171450" lvl="1" indent="-171450" algn="l" defTabSz="711200">
            <a:lnSpc>
              <a:spcPct val="90000"/>
            </a:lnSpc>
            <a:spcBef>
              <a:spcPct val="0"/>
            </a:spcBef>
            <a:spcAft>
              <a:spcPct val="15000"/>
            </a:spcAft>
            <a:buChar char="•"/>
          </a:pPr>
          <a:r>
            <a:rPr lang="en-US" sz="1600" kern="1200"/>
            <a:t>Trim data from white spaces</a:t>
          </a:r>
        </a:p>
      </dsp:txBody>
      <dsp:txXfrm>
        <a:off x="0" y="3110229"/>
        <a:ext cx="10515600" cy="1209600"/>
      </dsp:txXfrm>
    </dsp:sp>
    <dsp:sp modelId="{BDC28F59-3243-4200-8CA2-AFCFD9EE0EAF}">
      <dsp:nvSpPr>
        <dsp:cNvPr id="0" name=""/>
        <dsp:cNvSpPr/>
      </dsp:nvSpPr>
      <dsp:spPr>
        <a:xfrm>
          <a:off x="525780" y="2874069"/>
          <a:ext cx="7360920" cy="472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a:t>Training Catalog</a:t>
          </a:r>
        </a:p>
      </dsp:txBody>
      <dsp:txXfrm>
        <a:off x="548837" y="2897126"/>
        <a:ext cx="7314806" cy="4262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F572-99E0-48BD-9FD4-3E5EC9118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A939ED2-11D9-4059-A086-210B54E18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79945D0-FCF1-4226-9707-CFB587F686DF}"/>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5" name="Footer Placeholder 4">
            <a:extLst>
              <a:ext uri="{FF2B5EF4-FFF2-40B4-BE49-F238E27FC236}">
                <a16:creationId xmlns:a16="http://schemas.microsoft.com/office/drawing/2014/main" id="{A53CD265-96CA-4B6F-A21A-CBFF2A76AA8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3527A45-1FB4-4B58-BC04-5A432C2E66A1}"/>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1439893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D201-858B-46A8-9E66-89333641C44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0CE3D7B-0144-4ABE-BC27-A36F1EFC8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D980B6C-7E2C-4B2B-B314-2679074710A3}"/>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5" name="Footer Placeholder 4">
            <a:extLst>
              <a:ext uri="{FF2B5EF4-FFF2-40B4-BE49-F238E27FC236}">
                <a16:creationId xmlns:a16="http://schemas.microsoft.com/office/drawing/2014/main" id="{1CBDBAE1-FC8F-444F-B457-07B818C977F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14D1BF5-F392-40C4-A07A-D4FEB0A14DDD}"/>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34585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6D16CB-4F06-4A2A-AE16-9F07D42BA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8EB6FC5-784E-4EF8-8DF5-710197151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F09CE48-6649-45D6-AEAB-24795B5F34DF}"/>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5" name="Footer Placeholder 4">
            <a:extLst>
              <a:ext uri="{FF2B5EF4-FFF2-40B4-BE49-F238E27FC236}">
                <a16:creationId xmlns:a16="http://schemas.microsoft.com/office/drawing/2014/main" id="{C71F4FDE-8198-4E0D-91B7-89354806458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D4CDCDA-2EFB-4376-BECE-36E8334B5D28}"/>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387402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BC6B-04C5-4E0A-9DFC-CF820CED985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646850-FF61-4518-8958-C49A75F8F6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900C067-DB91-43DB-9C7E-236E32065951}"/>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5" name="Footer Placeholder 4">
            <a:extLst>
              <a:ext uri="{FF2B5EF4-FFF2-40B4-BE49-F238E27FC236}">
                <a16:creationId xmlns:a16="http://schemas.microsoft.com/office/drawing/2014/main" id="{D497FFA2-954A-444E-BAC7-F93B50F9245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87DDCDE-E4C9-4EAA-A570-7B4B7C6DF9C1}"/>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100984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2ED5-B9AD-4C59-9A03-139C939FB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6CC0F1E-29CA-4C92-B770-84DDEDC09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D26C8-067A-4B00-98D9-8AE1D68A31AA}"/>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5" name="Footer Placeholder 4">
            <a:extLst>
              <a:ext uri="{FF2B5EF4-FFF2-40B4-BE49-F238E27FC236}">
                <a16:creationId xmlns:a16="http://schemas.microsoft.com/office/drawing/2014/main" id="{ECF7EB0D-FD41-474B-BFB3-AFE201B4409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0BC3D56-EC6B-434B-AE1C-DEA464C24082}"/>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711936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F608-64F4-4177-B119-7516BC6A583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46DB527-BD16-4CC4-9F9C-F272E82E5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28F8219-A4A9-439B-9376-300E6D60A8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914A0AE-5904-494F-8464-B111A0721528}"/>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6" name="Footer Placeholder 5">
            <a:extLst>
              <a:ext uri="{FF2B5EF4-FFF2-40B4-BE49-F238E27FC236}">
                <a16:creationId xmlns:a16="http://schemas.microsoft.com/office/drawing/2014/main" id="{20C58B82-96A8-46E2-92CF-D970392F58B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B58A888-1BB5-4065-A92D-A0DAF9258F94}"/>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146916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232C-6D21-42F3-B129-538E2D5D786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F564236-55DA-4449-ACBD-C5D963484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E8E53F-AF8F-416F-9FCA-8E6E5BA416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3FDCF7F-DCD9-47EA-9CF5-157228E30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16652-0F80-4FAF-99AC-071AD3EDFC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DB53E91-032D-4DBD-82D3-DA80C3C8F3D2}"/>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8" name="Footer Placeholder 7">
            <a:extLst>
              <a:ext uri="{FF2B5EF4-FFF2-40B4-BE49-F238E27FC236}">
                <a16:creationId xmlns:a16="http://schemas.microsoft.com/office/drawing/2014/main" id="{60ADEF63-B8BF-4A63-A78E-FDD3447E3B3F}"/>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BDBFC90-8045-4321-91BC-0530CC1BB4BC}"/>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199771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E12F-8169-421C-AF30-AC3530D822CE}"/>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13AEC7C-6E88-417E-9131-9E26365CA26E}"/>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4" name="Footer Placeholder 3">
            <a:extLst>
              <a:ext uri="{FF2B5EF4-FFF2-40B4-BE49-F238E27FC236}">
                <a16:creationId xmlns:a16="http://schemas.microsoft.com/office/drawing/2014/main" id="{3566B3E6-D08A-40C7-8FBE-0AC7C4926DC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736094D-90CF-4E7E-88E4-63C4C1B95681}"/>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269756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AAC9D-E060-4123-BE2C-332241452975}"/>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3" name="Footer Placeholder 2">
            <a:extLst>
              <a:ext uri="{FF2B5EF4-FFF2-40B4-BE49-F238E27FC236}">
                <a16:creationId xmlns:a16="http://schemas.microsoft.com/office/drawing/2014/main" id="{0DB38BA6-32F5-46CB-8489-96EC7FA7826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398308C-2BB0-4B70-BCAA-B1BCC411D21E}"/>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219701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12E8-BB25-4C07-96BE-C08EEDEEB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0B47C26-9DE6-43E7-BA41-A3FBF7E48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32751DB-0CE7-4B32-BF4F-8B6CF0E62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5524E-BDA6-42EB-9040-07D3D46FC3D5}"/>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6" name="Footer Placeholder 5">
            <a:extLst>
              <a:ext uri="{FF2B5EF4-FFF2-40B4-BE49-F238E27FC236}">
                <a16:creationId xmlns:a16="http://schemas.microsoft.com/office/drawing/2014/main" id="{536239C9-FC2D-4277-8D7E-2A070ED338B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4D89599-1AB2-423F-A4C4-747E90C4500A}"/>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314833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549F-F80F-4C19-AEEB-2F4F418DE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D3CD06B-BB5C-4ED1-B86D-62E4B7453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C987F76-4F0A-4794-A1C9-406EF3972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2EA17-988C-475B-8457-4399504F5BA1}"/>
              </a:ext>
            </a:extLst>
          </p:cNvPr>
          <p:cNvSpPr>
            <a:spLocks noGrp="1"/>
          </p:cNvSpPr>
          <p:nvPr>
            <p:ph type="dt" sz="half" idx="10"/>
          </p:nvPr>
        </p:nvSpPr>
        <p:spPr/>
        <p:txBody>
          <a:bodyPr/>
          <a:lstStyle/>
          <a:p>
            <a:fld id="{A525C231-C728-4840-BF89-5B9F22BD7E74}" type="datetimeFigureOut">
              <a:rPr lang="en-ID" smtClean="0"/>
              <a:t>03/12/2021</a:t>
            </a:fld>
            <a:endParaRPr lang="en-ID"/>
          </a:p>
        </p:txBody>
      </p:sp>
      <p:sp>
        <p:nvSpPr>
          <p:cNvPr id="6" name="Footer Placeholder 5">
            <a:extLst>
              <a:ext uri="{FF2B5EF4-FFF2-40B4-BE49-F238E27FC236}">
                <a16:creationId xmlns:a16="http://schemas.microsoft.com/office/drawing/2014/main" id="{B438C783-44E3-4938-85AA-7FDD531B6A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93C5783-7030-4F54-9659-21257522CA5C}"/>
              </a:ext>
            </a:extLst>
          </p:cNvPr>
          <p:cNvSpPr>
            <a:spLocks noGrp="1"/>
          </p:cNvSpPr>
          <p:nvPr>
            <p:ph type="sldNum" sz="quarter" idx="12"/>
          </p:nvPr>
        </p:nvSpPr>
        <p:spPr/>
        <p:txBody>
          <a:bodyPr/>
          <a:lstStyle/>
          <a:p>
            <a:fld id="{B4BDE3EC-ACEF-4AF1-A252-9B5CA3168B08}" type="slidenum">
              <a:rPr lang="en-ID" smtClean="0"/>
              <a:t>‹#›</a:t>
            </a:fld>
            <a:endParaRPr lang="en-ID"/>
          </a:p>
        </p:txBody>
      </p:sp>
    </p:spTree>
    <p:extLst>
      <p:ext uri="{BB962C8B-B14F-4D97-AF65-F5344CB8AC3E}">
        <p14:creationId xmlns:p14="http://schemas.microsoft.com/office/powerpoint/2010/main" val="103311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6DB94-001A-49B2-A078-DB305E71B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9498BE5-B7D5-403F-8410-62210632F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71604AC-E114-48D5-AC5A-96D53EB5A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5C231-C728-4840-BF89-5B9F22BD7E74}" type="datetimeFigureOut">
              <a:rPr lang="en-ID" smtClean="0"/>
              <a:t>03/12/2021</a:t>
            </a:fld>
            <a:endParaRPr lang="en-ID"/>
          </a:p>
        </p:txBody>
      </p:sp>
      <p:sp>
        <p:nvSpPr>
          <p:cNvPr id="5" name="Footer Placeholder 4">
            <a:extLst>
              <a:ext uri="{FF2B5EF4-FFF2-40B4-BE49-F238E27FC236}">
                <a16:creationId xmlns:a16="http://schemas.microsoft.com/office/drawing/2014/main" id="{6AC9B7A1-E18D-4A71-AF93-53C4AC102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96702047-0C40-44AC-8F51-37AD3D0DD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DE3EC-ACEF-4AF1-A252-9B5CA3168B08}" type="slidenum">
              <a:rPr lang="en-ID" smtClean="0"/>
              <a:t>‹#›</a:t>
            </a:fld>
            <a:endParaRPr lang="en-ID"/>
          </a:p>
        </p:txBody>
      </p:sp>
    </p:spTree>
    <p:extLst>
      <p:ext uri="{BB962C8B-B14F-4D97-AF65-F5344CB8AC3E}">
        <p14:creationId xmlns:p14="http://schemas.microsoft.com/office/powerpoint/2010/main" val="363601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learning-gate.com/index.php/2641-0230/about/editorialTeam"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7.png"/><Relationship Id="rId3" Type="http://schemas.openxmlformats.org/officeDocument/2006/relationships/hyperlink" Target="http://learning-gate.com/index.php/2641-0230/about/editorialTeam" TargetMode="External"/><Relationship Id="rId7" Type="http://schemas.openxmlformats.org/officeDocument/2006/relationships/image" Target="../media/image4.png"/><Relationship Id="rId12"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6.pn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hyperlink" Target="https://creativecommons.org/licenses/by/3.0/" TargetMode="External"/><Relationship Id="rId9" Type="http://schemas.openxmlformats.org/officeDocument/2006/relationships/image" Target="../media/image15.png"/><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hyperlink" Target="http://www.groundreport.com/6-challenges-helpdesks-face-mobile-business-world/"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mikemacmarketing/30188200627"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ook open on a table&#10;&#10;Description automatically generated with low confidence">
            <a:extLst>
              <a:ext uri="{FF2B5EF4-FFF2-40B4-BE49-F238E27FC236}">
                <a16:creationId xmlns:a16="http://schemas.microsoft.com/office/drawing/2014/main" id="{9B0A0E32-EC47-477D-9F09-A1BA1CAC077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9544" r="24492" b="909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77FD0E-5BFD-4325-82D9-DD97A2C00B2C}"/>
              </a:ext>
            </a:extLst>
          </p:cNvPr>
          <p:cNvSpPr>
            <a:spLocks noGrp="1"/>
          </p:cNvSpPr>
          <p:nvPr>
            <p:ph type="ctrTitle"/>
          </p:nvPr>
        </p:nvSpPr>
        <p:spPr>
          <a:xfrm>
            <a:off x="477981" y="1122363"/>
            <a:ext cx="4023360" cy="3204134"/>
          </a:xfrm>
        </p:spPr>
        <p:txBody>
          <a:bodyPr anchor="b">
            <a:normAutofit/>
          </a:bodyPr>
          <a:lstStyle/>
          <a:p>
            <a:pPr algn="l"/>
            <a:r>
              <a:rPr lang="en-US" sz="4800"/>
              <a:t>MariBelajar Activities Analysis</a:t>
            </a:r>
            <a:endParaRPr lang="en-ID" sz="4800"/>
          </a:p>
        </p:txBody>
      </p:sp>
      <p:sp>
        <p:nvSpPr>
          <p:cNvPr id="3" name="Subtitle 2">
            <a:extLst>
              <a:ext uri="{FF2B5EF4-FFF2-40B4-BE49-F238E27FC236}">
                <a16:creationId xmlns:a16="http://schemas.microsoft.com/office/drawing/2014/main" id="{A088514B-FBDB-4028-A2E8-88156356B038}"/>
              </a:ext>
            </a:extLst>
          </p:cNvPr>
          <p:cNvSpPr>
            <a:spLocks noGrp="1"/>
          </p:cNvSpPr>
          <p:nvPr>
            <p:ph type="subTitle" idx="1"/>
          </p:nvPr>
        </p:nvSpPr>
        <p:spPr>
          <a:xfrm>
            <a:off x="477980" y="4872922"/>
            <a:ext cx="4023359" cy="1208141"/>
          </a:xfrm>
        </p:spPr>
        <p:txBody>
          <a:bodyPr>
            <a:normAutofit/>
          </a:bodyPr>
          <a:lstStyle/>
          <a:p>
            <a:pPr algn="l"/>
            <a:r>
              <a:rPr lang="en-US" sz="2000"/>
              <a:t>Powered by Merdeka Belajar and Microsoft</a:t>
            </a:r>
          </a:p>
          <a:p>
            <a:pPr algn="l"/>
            <a:r>
              <a:rPr lang="en-US" sz="2000"/>
              <a:t>Yurham Afif</a:t>
            </a:r>
            <a:endParaRPr lang="en-ID" sz="200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EB6532F-B766-40BE-94F2-C59FD082D28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ID" sz="700">
                <a:solidFill>
                  <a:srgbClr val="FFFFFF"/>
                </a:solidFill>
                <a:hlinkClick r:id="rId3" tooltip="http://learning-gate.com/index.php/2641-0230/about/editorialTeam">
                  <a:extLst>
                    <a:ext uri="{A12FA001-AC4F-418D-AE19-62706E023703}">
                      <ahyp:hlinkClr xmlns:ahyp="http://schemas.microsoft.com/office/drawing/2018/hyperlinkcolor" val="tx"/>
                    </a:ext>
                  </a:extLst>
                </a:hlinkClick>
              </a:rPr>
              <a:t>This Photo</a:t>
            </a:r>
            <a:r>
              <a:rPr lang="en-ID" sz="700">
                <a:solidFill>
                  <a:srgbClr val="FFFFFF"/>
                </a:solidFill>
              </a:rPr>
              <a:t> by Unknown Author is licensed under </a:t>
            </a:r>
            <a:r>
              <a:rPr lang="en-ID"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D" sz="700">
              <a:solidFill>
                <a:srgbClr val="FFFFFF"/>
              </a:solidFill>
            </a:endParaRPr>
          </a:p>
        </p:txBody>
      </p:sp>
      <p:pic>
        <p:nvPicPr>
          <p:cNvPr id="2050" name="Picture 2" descr="Microsoft Windows PNG Pic | PNG All">
            <a:extLst>
              <a:ext uri="{FF2B5EF4-FFF2-40B4-BE49-F238E27FC236}">
                <a16:creationId xmlns:a16="http://schemas.microsoft.com/office/drawing/2014/main" id="{164D388E-6EC0-48B4-8D9E-98C905E085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80" y="1351297"/>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ribelajar - Tutorial">
            <a:extLst>
              <a:ext uri="{FF2B5EF4-FFF2-40B4-BE49-F238E27FC236}">
                <a16:creationId xmlns:a16="http://schemas.microsoft.com/office/drawing/2014/main" id="{5FECCB68-A253-4A8A-8926-969B3672D9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988" y="1444413"/>
            <a:ext cx="1788504" cy="28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ampus Merdeka - Institut Teknologi Sepuluh Nopember">
            <a:extLst>
              <a:ext uri="{FF2B5EF4-FFF2-40B4-BE49-F238E27FC236}">
                <a16:creationId xmlns:a16="http://schemas.microsoft.com/office/drawing/2014/main" id="{301EDA82-0B8B-4B4C-A444-C746515525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2714" y="1350647"/>
            <a:ext cx="808993" cy="43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ambang dan Logo ITS - Institut Teknologi Sepuluh Nopember">
            <a:extLst>
              <a:ext uri="{FF2B5EF4-FFF2-40B4-BE49-F238E27FC236}">
                <a16:creationId xmlns:a16="http://schemas.microsoft.com/office/drawing/2014/main" id="{1DBB2073-2700-46F0-B042-41A084707D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8669" y="1297297"/>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5051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ook open on a table&#10;&#10;Description automatically generated with low confidence">
            <a:extLst>
              <a:ext uri="{FF2B5EF4-FFF2-40B4-BE49-F238E27FC236}">
                <a16:creationId xmlns:a16="http://schemas.microsoft.com/office/drawing/2014/main" id="{9B0A0E32-EC47-477D-9F09-A1BA1CAC077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9544" r="24492" b="909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77FD0E-5BFD-4325-82D9-DD97A2C00B2C}"/>
              </a:ext>
            </a:extLst>
          </p:cNvPr>
          <p:cNvSpPr>
            <a:spLocks noGrp="1"/>
          </p:cNvSpPr>
          <p:nvPr>
            <p:ph type="ctrTitle"/>
          </p:nvPr>
        </p:nvSpPr>
        <p:spPr>
          <a:xfrm>
            <a:off x="477981" y="1122363"/>
            <a:ext cx="4023360" cy="3204134"/>
          </a:xfrm>
        </p:spPr>
        <p:txBody>
          <a:bodyPr anchor="b">
            <a:normAutofit/>
          </a:bodyPr>
          <a:lstStyle/>
          <a:p>
            <a:pPr algn="l"/>
            <a:r>
              <a:rPr lang="en-US" sz="4800"/>
              <a:t>MariBelajar Activities Analysis</a:t>
            </a:r>
            <a:endParaRPr lang="en-ID" sz="4800"/>
          </a:p>
        </p:txBody>
      </p:sp>
      <p:sp>
        <p:nvSpPr>
          <p:cNvPr id="3" name="Subtitle 2">
            <a:extLst>
              <a:ext uri="{FF2B5EF4-FFF2-40B4-BE49-F238E27FC236}">
                <a16:creationId xmlns:a16="http://schemas.microsoft.com/office/drawing/2014/main" id="{A088514B-FBDB-4028-A2E8-88156356B038}"/>
              </a:ext>
            </a:extLst>
          </p:cNvPr>
          <p:cNvSpPr>
            <a:spLocks noGrp="1"/>
          </p:cNvSpPr>
          <p:nvPr>
            <p:ph type="subTitle" idx="1"/>
          </p:nvPr>
        </p:nvSpPr>
        <p:spPr>
          <a:xfrm>
            <a:off x="477980" y="4872922"/>
            <a:ext cx="4023359" cy="1391907"/>
          </a:xfrm>
        </p:spPr>
        <p:txBody>
          <a:bodyPr>
            <a:normAutofit lnSpcReduction="10000"/>
          </a:bodyPr>
          <a:lstStyle/>
          <a:p>
            <a:pPr algn="l"/>
            <a:r>
              <a:rPr lang="en-US" sz="2000" dirty="0"/>
              <a:t>Powered by Merdeka </a:t>
            </a:r>
            <a:r>
              <a:rPr lang="en-US" sz="2000" dirty="0" err="1"/>
              <a:t>Belajar</a:t>
            </a:r>
            <a:r>
              <a:rPr lang="en-US" sz="2000" dirty="0"/>
              <a:t> and Microsoft</a:t>
            </a:r>
          </a:p>
          <a:p>
            <a:pPr algn="l"/>
            <a:r>
              <a:rPr lang="en-US" sz="2000" dirty="0"/>
              <a:t>      </a:t>
            </a:r>
            <a:r>
              <a:rPr lang="en-US" sz="1800" dirty="0"/>
              <a:t>Yurham Afif</a:t>
            </a:r>
          </a:p>
          <a:p>
            <a:pPr algn="l"/>
            <a:r>
              <a:rPr lang="en-US" sz="1800" dirty="0"/>
              <a:t>       </a:t>
            </a:r>
            <a:r>
              <a:rPr lang="en-US" sz="1800" dirty="0" err="1"/>
              <a:t>itsapep</a:t>
            </a:r>
            <a:endParaRPr lang="en-US" sz="1800" dirty="0"/>
          </a:p>
          <a:p>
            <a:pPr algn="l"/>
            <a:endParaRPr lang="en-ID" sz="20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EB6532F-B766-40BE-94F2-C59FD082D28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ID" sz="700">
                <a:solidFill>
                  <a:srgbClr val="FFFFFF"/>
                </a:solidFill>
                <a:hlinkClick r:id="rId3" tooltip="http://learning-gate.com/index.php/2641-0230/about/editorialTeam">
                  <a:extLst>
                    <a:ext uri="{A12FA001-AC4F-418D-AE19-62706E023703}">
                      <ahyp:hlinkClr xmlns:ahyp="http://schemas.microsoft.com/office/drawing/2018/hyperlinkcolor" val="tx"/>
                    </a:ext>
                  </a:extLst>
                </a:hlinkClick>
              </a:rPr>
              <a:t>This Photo</a:t>
            </a:r>
            <a:r>
              <a:rPr lang="en-ID" sz="700">
                <a:solidFill>
                  <a:srgbClr val="FFFFFF"/>
                </a:solidFill>
              </a:rPr>
              <a:t> by Unknown Author is licensed under </a:t>
            </a:r>
            <a:r>
              <a:rPr lang="en-ID"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D" sz="700">
              <a:solidFill>
                <a:srgbClr val="FFFFFF"/>
              </a:solidFill>
            </a:endParaRPr>
          </a:p>
        </p:txBody>
      </p:sp>
      <p:pic>
        <p:nvPicPr>
          <p:cNvPr id="2050" name="Picture 2" descr="Microsoft Windows PNG Pic | PNG All">
            <a:extLst>
              <a:ext uri="{FF2B5EF4-FFF2-40B4-BE49-F238E27FC236}">
                <a16:creationId xmlns:a16="http://schemas.microsoft.com/office/drawing/2014/main" id="{164D388E-6EC0-48B4-8D9E-98C905E085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80" y="1351297"/>
            <a:ext cx="432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ribelajar - Tutorial">
            <a:extLst>
              <a:ext uri="{FF2B5EF4-FFF2-40B4-BE49-F238E27FC236}">
                <a16:creationId xmlns:a16="http://schemas.microsoft.com/office/drawing/2014/main" id="{5FECCB68-A253-4A8A-8926-969B3672D9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988" y="1444413"/>
            <a:ext cx="1788504" cy="28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ampus Merdeka - Institut Teknologi Sepuluh Nopember">
            <a:extLst>
              <a:ext uri="{FF2B5EF4-FFF2-40B4-BE49-F238E27FC236}">
                <a16:creationId xmlns:a16="http://schemas.microsoft.com/office/drawing/2014/main" id="{301EDA82-0B8B-4B4C-A444-C746515525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2714" y="1350647"/>
            <a:ext cx="808993" cy="432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ambang dan Logo ITS - Institut Teknologi Sepuluh Nopember">
            <a:extLst>
              <a:ext uri="{FF2B5EF4-FFF2-40B4-BE49-F238E27FC236}">
                <a16:creationId xmlns:a16="http://schemas.microsoft.com/office/drawing/2014/main" id="{1DBB2073-2700-46F0-B042-41A084707D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8669" y="1297297"/>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hite twitter icon - Free white social icons">
            <a:extLst>
              <a:ext uri="{FF2B5EF4-FFF2-40B4-BE49-F238E27FC236}">
                <a16:creationId xmlns:a16="http://schemas.microsoft.com/office/drawing/2014/main" id="{536460F8-1BD6-4B64-94D0-A9C5B9814A99}"/>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9778" b="89778" l="3556" r="96889">
                        <a14:foregroundMark x1="8000" y1="27111" x2="8000" y2="27111"/>
                        <a14:foregroundMark x1="8000" y1="44000" x2="8000" y2="44000"/>
                        <a14:foregroundMark x1="7556" y1="83111" x2="7556" y2="83111"/>
                        <a14:foregroundMark x1="91556" y1="17778" x2="91556" y2="17778"/>
                        <a14:foregroundMark x1="93333" y1="24000" x2="93333" y2="24000"/>
                        <a14:foregroundMark x1="34222" y1="89778" x2="34222" y2="89778"/>
                        <a14:foregroundMark x1="3556" y1="82667" x2="3556" y2="82667"/>
                        <a14:foregroundMark x1="96000" y1="12444" x2="96000" y2="12444"/>
                        <a14:foregroundMark x1="96889" y1="21778" x2="96889" y2="21778"/>
                      </a14:backgroundRemoval>
                    </a14:imgEffect>
                  </a14:imgLayer>
                </a14:imgProps>
              </a:ext>
              <a:ext uri="{28A0092B-C50C-407E-A947-70E740481C1C}">
                <a14:useLocalDpi xmlns:a14="http://schemas.microsoft.com/office/drawing/2010/main" val="0"/>
              </a:ext>
            </a:extLst>
          </a:blip>
          <a:srcRect/>
          <a:stretch>
            <a:fillRect/>
          </a:stretch>
        </p:blipFill>
        <p:spPr bwMode="auto">
          <a:xfrm>
            <a:off x="-303546" y="5973620"/>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Linkedin Logo PNG White Circle | Pnggrid">
            <a:extLst>
              <a:ext uri="{FF2B5EF4-FFF2-40B4-BE49-F238E27FC236}">
                <a16:creationId xmlns:a16="http://schemas.microsoft.com/office/drawing/2014/main" id="{1690AC2A-7832-4715-A27D-9B5D722417CB}"/>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889" b="99111" l="0" r="98667">
                        <a14:foregroundMark x1="56000" y1="21778" x2="56000" y2="21778"/>
                        <a14:foregroundMark x1="48444" y1="14667" x2="48444" y2="14667"/>
                        <a14:foregroundMark x1="60000" y1="16000" x2="83556" y2="16889"/>
                        <a14:foregroundMark x1="83556" y1="16889" x2="79556" y2="15111"/>
                        <a14:foregroundMark x1="68444" y1="20000" x2="89333" y2="37778"/>
                        <a14:foregroundMark x1="89333" y1="37778" x2="89778" y2="39111"/>
                        <a14:foregroundMark x1="40444" y1="14222" x2="18667" y2="23111"/>
                        <a14:foregroundMark x1="18667" y1="23111" x2="14222" y2="38222"/>
                        <a14:foregroundMark x1="50222" y1="5333" x2="50222" y2="5333"/>
                        <a14:foregroundMark x1="19556" y1="37333" x2="19556" y2="64889"/>
                        <a14:foregroundMark x1="19556" y1="64889" x2="15111" y2="40889"/>
                        <a14:foregroundMark x1="15111" y1="40889" x2="17778" y2="38667"/>
                        <a14:foregroundMark x1="5333" y1="33778" x2="5333" y2="33778"/>
                        <a14:foregroundMark x1="444" y1="50667" x2="444" y2="50667"/>
                        <a14:foregroundMark x1="52889" y1="95556" x2="52889" y2="95556"/>
                        <a14:foregroundMark x1="95111" y1="47111" x2="95111" y2="47111"/>
                        <a14:foregroundMark x1="49333" y1="1333" x2="49333" y2="1333"/>
                        <a14:foregroundMark x1="98667" y1="48444" x2="98667" y2="48444"/>
                        <a14:foregroundMark x1="51111" y1="99111" x2="51111" y2="99111"/>
                      </a14:backgroundRemoval>
                    </a14:imgEffect>
                  </a14:imgLayer>
                </a14:imgProps>
              </a:ext>
              <a:ext uri="{28A0092B-C50C-407E-A947-70E740481C1C}">
                <a14:useLocalDpi xmlns:a14="http://schemas.microsoft.com/office/drawing/2010/main" val="0"/>
              </a:ext>
            </a:extLst>
          </a:blip>
          <a:srcRect/>
          <a:stretch>
            <a:fillRect/>
          </a:stretch>
        </p:blipFill>
        <p:spPr bwMode="auto">
          <a:xfrm>
            <a:off x="581073" y="5509837"/>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itHub Logos and Usage · GitHub">
            <a:extLst>
              <a:ext uri="{FF2B5EF4-FFF2-40B4-BE49-F238E27FC236}">
                <a16:creationId xmlns:a16="http://schemas.microsoft.com/office/drawing/2014/main" id="{02CA992F-86ED-4C72-9C70-E74C891E064E}"/>
              </a:ext>
            </a:extLst>
          </p:cNvPr>
          <p:cNvPicPr>
            <a:picLocks noChangeAspect="1" noChangeArrowheads="1"/>
          </p:cNvPicPr>
          <p:nvPr/>
        </p:nvPicPr>
        <p:blipFill rotWithShape="1">
          <a:blip r:embed="rId13">
            <a:lum bright="70000" contrast="-70000"/>
            <a:extLst>
              <a:ext uri="{BEBA8EAE-BF5A-486C-A8C5-ECC9F3942E4B}">
                <a14:imgProps xmlns:a14="http://schemas.microsoft.com/office/drawing/2010/main">
                  <a14:imgLayer r:embed="rId14">
                    <a14:imgEffect>
                      <a14:backgroundRemoval t="10000" b="90000" l="10000" r="90000"/>
                    </a14:imgEffect>
                    <a14:imgEffect>
                      <a14:brightnessContrast contrast="2000"/>
                    </a14:imgEffect>
                  </a14:imgLayer>
                </a14:imgProps>
              </a:ext>
              <a:ext uri="{28A0092B-C50C-407E-A947-70E740481C1C}">
                <a14:useLocalDpi xmlns:a14="http://schemas.microsoft.com/office/drawing/2010/main" val="0"/>
              </a:ext>
            </a:extLst>
          </a:blip>
          <a:srcRect l="12958" t="13137" r="11522" b="13203"/>
          <a:stretch/>
        </p:blipFill>
        <p:spPr bwMode="auto">
          <a:xfrm>
            <a:off x="581073" y="5887333"/>
            <a:ext cx="258365" cy="2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9505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A2DE461C-E30A-4DAA-90B3-7B856EA2EB2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899" r="9091" b="119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A56D5-DE61-4A7D-935C-4137020DB2F8}"/>
              </a:ext>
            </a:extLst>
          </p:cNvPr>
          <p:cNvSpPr>
            <a:spLocks noGrp="1"/>
          </p:cNvSpPr>
          <p:nvPr>
            <p:ph type="title"/>
          </p:nvPr>
        </p:nvSpPr>
        <p:spPr>
          <a:xfrm>
            <a:off x="594804" y="640263"/>
            <a:ext cx="6619811" cy="1344975"/>
          </a:xfrm>
        </p:spPr>
        <p:txBody>
          <a:bodyPr>
            <a:normAutofit/>
          </a:bodyPr>
          <a:lstStyle/>
          <a:p>
            <a:r>
              <a:rPr lang="en-US" sz="4000"/>
              <a:t>Background</a:t>
            </a:r>
            <a:endParaRPr lang="en-ID" sz="4000"/>
          </a:p>
        </p:txBody>
      </p:sp>
      <p:sp>
        <p:nvSpPr>
          <p:cNvPr id="3" name="Content Placeholder 2">
            <a:extLst>
              <a:ext uri="{FF2B5EF4-FFF2-40B4-BE49-F238E27FC236}">
                <a16:creationId xmlns:a16="http://schemas.microsoft.com/office/drawing/2014/main" id="{A9263111-11EB-451F-8999-0AA86212BFEC}"/>
              </a:ext>
            </a:extLst>
          </p:cNvPr>
          <p:cNvSpPr>
            <a:spLocks noGrp="1"/>
          </p:cNvSpPr>
          <p:nvPr>
            <p:ph idx="1"/>
          </p:nvPr>
        </p:nvSpPr>
        <p:spPr>
          <a:xfrm>
            <a:off x="594109" y="2121763"/>
            <a:ext cx="6620505" cy="3773010"/>
          </a:xfrm>
        </p:spPr>
        <p:txBody>
          <a:bodyPr>
            <a:normAutofit/>
          </a:bodyPr>
          <a:lstStyle/>
          <a:p>
            <a:pPr marL="0" indent="0">
              <a:buNone/>
            </a:pPr>
            <a:r>
              <a:rPr lang="en-ID" sz="2400"/>
              <a:t>MariBelajar adalah sebuah startup di bidang pendidikan. MariBelajar berfokus pada bidang pendidikan berbasis teknologi informasi khususnya teknologi Microsoft. Baru-baru ini MariBelajar akan mengembangkan sebuah dasbor yang memanfaatkan kecerdasan buatan dan juga Power Platform untuk menjadi dasar perbaikan berkelanjutan dan rencana marketing kedepan.</a:t>
            </a:r>
          </a:p>
        </p:txBody>
      </p:sp>
      <p:sp>
        <p:nvSpPr>
          <p:cNvPr id="6" name="TextBox 5">
            <a:extLst>
              <a:ext uri="{FF2B5EF4-FFF2-40B4-BE49-F238E27FC236}">
                <a16:creationId xmlns:a16="http://schemas.microsoft.com/office/drawing/2014/main" id="{8EE991AE-0364-43FA-B08D-12F3A6C91C85}"/>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ID" sz="700">
                <a:solidFill>
                  <a:srgbClr val="FFFFFF"/>
                </a:solidFill>
                <a:hlinkClick r:id="rId3" tooltip="http://www.groundreport.com/6-challenges-helpdesks-face-mobile-business-world/">
                  <a:extLst>
                    <a:ext uri="{A12FA001-AC4F-418D-AE19-62706E023703}">
                      <ahyp:hlinkClr xmlns:ahyp="http://schemas.microsoft.com/office/drawing/2018/hyperlinkcolor" val="tx"/>
                    </a:ext>
                  </a:extLst>
                </a:hlinkClick>
              </a:rPr>
              <a:t>This Photo</a:t>
            </a:r>
            <a:r>
              <a:rPr lang="en-ID" sz="700">
                <a:solidFill>
                  <a:srgbClr val="FFFFFF"/>
                </a:solidFill>
              </a:rPr>
              <a:t> by Unknown Author is licensed under </a:t>
            </a:r>
            <a:r>
              <a:rPr lang="en-ID"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ID" sz="700">
              <a:solidFill>
                <a:srgbClr val="FFFFFF"/>
              </a:solidFill>
            </a:endParaRPr>
          </a:p>
        </p:txBody>
      </p:sp>
    </p:spTree>
    <p:extLst>
      <p:ext uri="{BB962C8B-B14F-4D97-AF65-F5344CB8AC3E}">
        <p14:creationId xmlns:p14="http://schemas.microsoft.com/office/powerpoint/2010/main" val="56894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926C-F751-4283-87B2-C6AED8310A8B}"/>
              </a:ext>
            </a:extLst>
          </p:cNvPr>
          <p:cNvSpPr>
            <a:spLocks noGrp="1"/>
          </p:cNvSpPr>
          <p:nvPr>
            <p:ph type="title"/>
          </p:nvPr>
        </p:nvSpPr>
        <p:spPr/>
        <p:txBody>
          <a:bodyPr/>
          <a:lstStyle/>
          <a:p>
            <a:r>
              <a:rPr lang="en-US" dirty="0"/>
              <a:t>Objective and Challenges</a:t>
            </a:r>
            <a:endParaRPr lang="en-ID" dirty="0"/>
          </a:p>
        </p:txBody>
      </p:sp>
      <p:sp>
        <p:nvSpPr>
          <p:cNvPr id="4" name="Text Placeholder 3">
            <a:extLst>
              <a:ext uri="{FF2B5EF4-FFF2-40B4-BE49-F238E27FC236}">
                <a16:creationId xmlns:a16="http://schemas.microsoft.com/office/drawing/2014/main" id="{E5B081E0-E21E-4BF8-B885-15D6120FC470}"/>
              </a:ext>
            </a:extLst>
          </p:cNvPr>
          <p:cNvSpPr>
            <a:spLocks noGrp="1"/>
          </p:cNvSpPr>
          <p:nvPr>
            <p:ph type="body" idx="1"/>
          </p:nvPr>
        </p:nvSpPr>
        <p:spPr/>
        <p:txBody>
          <a:bodyPr/>
          <a:lstStyle/>
          <a:p>
            <a:r>
              <a:rPr lang="en-US" dirty="0"/>
              <a:t>Objective</a:t>
            </a:r>
            <a:endParaRPr lang="en-ID" dirty="0"/>
          </a:p>
        </p:txBody>
      </p:sp>
      <p:graphicFrame>
        <p:nvGraphicFramePr>
          <p:cNvPr id="11" name="Content Placeholder 4">
            <a:extLst>
              <a:ext uri="{FF2B5EF4-FFF2-40B4-BE49-F238E27FC236}">
                <a16:creationId xmlns:a16="http://schemas.microsoft.com/office/drawing/2014/main" id="{43E5313B-2033-4C1B-9181-DC358BF98B13}"/>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C853CDDF-9A48-46FB-B6D9-6A7D1931876C}"/>
              </a:ext>
            </a:extLst>
          </p:cNvPr>
          <p:cNvSpPr>
            <a:spLocks noGrp="1"/>
          </p:cNvSpPr>
          <p:nvPr>
            <p:ph type="body" sz="quarter" idx="3"/>
          </p:nvPr>
        </p:nvSpPr>
        <p:spPr/>
        <p:txBody>
          <a:bodyPr/>
          <a:lstStyle/>
          <a:p>
            <a:r>
              <a:rPr lang="en-US" dirty="0"/>
              <a:t>Challenges</a:t>
            </a:r>
            <a:endParaRPr lang="en-ID" dirty="0"/>
          </a:p>
        </p:txBody>
      </p:sp>
      <p:sp>
        <p:nvSpPr>
          <p:cNvPr id="7" name="Content Placeholder 6">
            <a:extLst>
              <a:ext uri="{FF2B5EF4-FFF2-40B4-BE49-F238E27FC236}">
                <a16:creationId xmlns:a16="http://schemas.microsoft.com/office/drawing/2014/main" id="{C334E66E-2814-4BAD-8E75-73308132EB43}"/>
              </a:ext>
            </a:extLst>
          </p:cNvPr>
          <p:cNvSpPr>
            <a:spLocks noGrp="1"/>
          </p:cNvSpPr>
          <p:nvPr>
            <p:ph sz="quarter" idx="4"/>
          </p:nvPr>
        </p:nvSpPr>
        <p:spPr>
          <a:xfrm>
            <a:off x="6172200" y="2505075"/>
            <a:ext cx="5183188" cy="1858378"/>
          </a:xfrm>
        </p:spPr>
        <p:txBody>
          <a:bodyPr>
            <a:normAutofit/>
          </a:bodyPr>
          <a:lstStyle/>
          <a:p>
            <a:r>
              <a:rPr lang="en-US" dirty="0"/>
              <a:t>Scattered data in tables</a:t>
            </a:r>
          </a:p>
          <a:p>
            <a:r>
              <a:rPr lang="en-US" dirty="0"/>
              <a:t>Unclean data</a:t>
            </a:r>
          </a:p>
          <a:p>
            <a:r>
              <a:rPr lang="en-US" dirty="0"/>
              <a:t>Limited statistics data</a:t>
            </a:r>
            <a:endParaRPr lang="en-ID" dirty="0"/>
          </a:p>
        </p:txBody>
      </p:sp>
      <p:sp>
        <p:nvSpPr>
          <p:cNvPr id="8" name="Text Placeholder 5">
            <a:extLst>
              <a:ext uri="{FF2B5EF4-FFF2-40B4-BE49-F238E27FC236}">
                <a16:creationId xmlns:a16="http://schemas.microsoft.com/office/drawing/2014/main" id="{7F794716-5188-404A-AB04-45E223F9C54C}"/>
              </a:ext>
            </a:extLst>
          </p:cNvPr>
          <p:cNvSpPr txBox="1">
            <a:spLocks/>
          </p:cNvSpPr>
          <p:nvPr/>
        </p:nvSpPr>
        <p:spPr>
          <a:xfrm>
            <a:off x="6172200" y="3810585"/>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Data Source</a:t>
            </a:r>
            <a:endParaRPr lang="en-ID" dirty="0"/>
          </a:p>
        </p:txBody>
      </p:sp>
      <p:sp>
        <p:nvSpPr>
          <p:cNvPr id="9" name="Content Placeholder 6">
            <a:extLst>
              <a:ext uri="{FF2B5EF4-FFF2-40B4-BE49-F238E27FC236}">
                <a16:creationId xmlns:a16="http://schemas.microsoft.com/office/drawing/2014/main" id="{1E57A8A1-7087-4D97-AA46-F4027DE144D3}"/>
              </a:ext>
            </a:extLst>
          </p:cNvPr>
          <p:cNvSpPr txBox="1">
            <a:spLocks/>
          </p:cNvSpPr>
          <p:nvPr/>
        </p:nvSpPr>
        <p:spPr>
          <a:xfrm>
            <a:off x="6172200" y="4634497"/>
            <a:ext cx="5183188" cy="1858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Merdeka </a:t>
            </a:r>
            <a:r>
              <a:rPr lang="en-US" dirty="0" err="1"/>
              <a:t>Belajar</a:t>
            </a:r>
            <a:r>
              <a:rPr lang="en-US" dirty="0"/>
              <a:t> </a:t>
            </a:r>
            <a:r>
              <a:rPr lang="en-US" dirty="0" err="1"/>
              <a:t>Kampus</a:t>
            </a:r>
            <a:r>
              <a:rPr lang="en-US" dirty="0"/>
              <a:t> Merdeka (MBKM) – Microsoft </a:t>
            </a:r>
            <a:endParaRPr lang="en-ID" dirty="0"/>
          </a:p>
        </p:txBody>
      </p:sp>
    </p:spTree>
    <p:extLst>
      <p:ext uri="{BB962C8B-B14F-4D97-AF65-F5344CB8AC3E}">
        <p14:creationId xmlns:p14="http://schemas.microsoft.com/office/powerpoint/2010/main" val="424589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EE31F-B259-4882-8D52-F77D038A4B06}"/>
              </a:ext>
            </a:extLst>
          </p:cNvPr>
          <p:cNvSpPr>
            <a:spLocks noGrp="1"/>
          </p:cNvSpPr>
          <p:nvPr>
            <p:ph type="title"/>
          </p:nvPr>
        </p:nvSpPr>
        <p:spPr>
          <a:xfrm>
            <a:off x="838200" y="365125"/>
            <a:ext cx="10515600" cy="1325563"/>
          </a:xfrm>
        </p:spPr>
        <p:txBody>
          <a:bodyPr>
            <a:normAutofit/>
          </a:bodyPr>
          <a:lstStyle/>
          <a:p>
            <a:r>
              <a:rPr lang="en-US" sz="5400"/>
              <a:t>Data Understanding</a:t>
            </a:r>
            <a:endParaRPr lang="en-ID" sz="5400"/>
          </a:p>
        </p:txBody>
      </p:sp>
      <p:sp>
        <p:nvSpPr>
          <p:cNvPr id="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E53E4322-F62D-43AC-8E16-3B413126CFDC}"/>
              </a:ext>
            </a:extLst>
          </p:cNvPr>
          <p:cNvGraphicFramePr>
            <a:graphicFrameLocks noGrp="1"/>
          </p:cNvGraphicFramePr>
          <p:nvPr>
            <p:ph idx="1"/>
            <p:extLst>
              <p:ext uri="{D42A27DB-BD31-4B8C-83A1-F6EECF244321}">
                <p14:modId xmlns:p14="http://schemas.microsoft.com/office/powerpoint/2010/main" val="49669561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25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5CC49-9D33-43F8-BC2B-4AC12742B129}"/>
              </a:ext>
            </a:extLst>
          </p:cNvPr>
          <p:cNvSpPr>
            <a:spLocks noGrp="1"/>
          </p:cNvSpPr>
          <p:nvPr>
            <p:ph type="title"/>
          </p:nvPr>
        </p:nvSpPr>
        <p:spPr>
          <a:xfrm>
            <a:off x="838200" y="556995"/>
            <a:ext cx="10515600" cy="1133693"/>
          </a:xfrm>
        </p:spPr>
        <p:txBody>
          <a:bodyPr>
            <a:normAutofit/>
          </a:bodyPr>
          <a:lstStyle/>
          <a:p>
            <a:r>
              <a:rPr lang="en-US" sz="5200"/>
              <a:t>Data Preprocessing</a:t>
            </a:r>
            <a:endParaRPr lang="en-ID" sz="5200"/>
          </a:p>
        </p:txBody>
      </p:sp>
      <p:graphicFrame>
        <p:nvGraphicFramePr>
          <p:cNvPr id="5" name="Content Placeholder 2">
            <a:extLst>
              <a:ext uri="{FF2B5EF4-FFF2-40B4-BE49-F238E27FC236}">
                <a16:creationId xmlns:a16="http://schemas.microsoft.com/office/drawing/2014/main" id="{96AB90C8-1208-4B36-905E-22AF5D73C7F7}"/>
              </a:ext>
            </a:extLst>
          </p:cNvPr>
          <p:cNvGraphicFramePr>
            <a:graphicFrameLocks noGrp="1"/>
          </p:cNvGraphicFramePr>
          <p:nvPr>
            <p:ph idx="1"/>
            <p:extLst>
              <p:ext uri="{D42A27DB-BD31-4B8C-83A1-F6EECF244321}">
                <p14:modId xmlns:p14="http://schemas.microsoft.com/office/powerpoint/2010/main" val="21748330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11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C76F0-30B8-45EE-9B10-844D0D19663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Data Mining and Visualisation</a:t>
            </a:r>
          </a:p>
        </p:txBody>
      </p:sp>
      <p:sp>
        <p:nvSpPr>
          <p:cNvPr id="3" name="Content Placeholder 2">
            <a:extLst>
              <a:ext uri="{FF2B5EF4-FFF2-40B4-BE49-F238E27FC236}">
                <a16:creationId xmlns:a16="http://schemas.microsoft.com/office/drawing/2014/main" id="{A06DF2B4-DC10-42A4-82F4-3C88ECBD9F69}"/>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Using Power BI Desktop</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ownload Free: Power B I Desktop">
            <a:extLst>
              <a:ext uri="{FF2B5EF4-FFF2-40B4-BE49-F238E27FC236}">
                <a16:creationId xmlns:a16="http://schemas.microsoft.com/office/drawing/2014/main" id="{37252412-32EF-4F30-A8B8-421CBC2081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520668"/>
            <a:ext cx="7214616" cy="378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48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ircuit, electronics&#10;&#10;Description automatically generated">
            <a:extLst>
              <a:ext uri="{FF2B5EF4-FFF2-40B4-BE49-F238E27FC236}">
                <a16:creationId xmlns:a16="http://schemas.microsoft.com/office/drawing/2014/main" id="{793B4A13-20D6-41EA-9AE2-DA3450254B5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590" b="3756"/>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A64503-CBC9-485F-8351-BF5AA60B47C8}"/>
              </a:ext>
            </a:extLst>
          </p:cNvPr>
          <p:cNvSpPr>
            <a:spLocks noGrp="1"/>
          </p:cNvSpPr>
          <p:nvPr>
            <p:ph type="title"/>
          </p:nvPr>
        </p:nvSpPr>
        <p:spPr>
          <a:xfrm>
            <a:off x="838200" y="365125"/>
            <a:ext cx="3822189" cy="1899912"/>
          </a:xfrm>
        </p:spPr>
        <p:txBody>
          <a:bodyPr>
            <a:normAutofit/>
          </a:bodyPr>
          <a:lstStyle/>
          <a:p>
            <a:r>
              <a:rPr lang="en-US" sz="4000"/>
              <a:t>Further Step: AI Integration</a:t>
            </a:r>
            <a:endParaRPr lang="en-ID" sz="4000"/>
          </a:p>
        </p:txBody>
      </p:sp>
      <p:sp>
        <p:nvSpPr>
          <p:cNvPr id="3" name="Content Placeholder 2">
            <a:extLst>
              <a:ext uri="{FF2B5EF4-FFF2-40B4-BE49-F238E27FC236}">
                <a16:creationId xmlns:a16="http://schemas.microsoft.com/office/drawing/2014/main" id="{7D2B525F-B5A2-4493-A13E-FC5FA253670A}"/>
              </a:ext>
            </a:extLst>
          </p:cNvPr>
          <p:cNvSpPr>
            <a:spLocks noGrp="1"/>
          </p:cNvSpPr>
          <p:nvPr>
            <p:ph idx="1"/>
          </p:nvPr>
        </p:nvSpPr>
        <p:spPr>
          <a:xfrm>
            <a:off x="838200" y="2434201"/>
            <a:ext cx="3822189" cy="3742762"/>
          </a:xfrm>
        </p:spPr>
        <p:txBody>
          <a:bodyPr>
            <a:normAutofit/>
          </a:bodyPr>
          <a:lstStyle/>
          <a:p>
            <a:r>
              <a:rPr lang="en-US" sz="1600"/>
              <a:t>Language Detection</a:t>
            </a:r>
          </a:p>
          <a:p>
            <a:r>
              <a:rPr lang="en-US" sz="1600"/>
              <a:t>Extract Key Phrases</a:t>
            </a:r>
          </a:p>
          <a:p>
            <a:pPr lvl="1"/>
            <a:r>
              <a:rPr lang="en-US" sz="1600"/>
              <a:t>‘Kurikulum Maribelajar’ from 177 to 294 rows</a:t>
            </a:r>
          </a:p>
          <a:p>
            <a:pPr lvl="1"/>
            <a:r>
              <a:rPr lang="en-US" sz="1600"/>
              <a:t>‘Kurikulum MOOC’ from 127 to 238 rows</a:t>
            </a:r>
          </a:p>
          <a:p>
            <a:pPr lvl="1"/>
            <a:r>
              <a:rPr lang="en-US" sz="1600"/>
              <a:t>‘Kegiatan’ from 230 to 533 rows</a:t>
            </a:r>
          </a:p>
          <a:p>
            <a:pPr lvl="2"/>
            <a:r>
              <a:rPr lang="en-US" sz="1600"/>
              <a:t>Phrases in id is undetected somehow</a:t>
            </a:r>
          </a:p>
          <a:p>
            <a:r>
              <a:rPr lang="en-US" sz="1600"/>
              <a:t>Classification (lack in Azure ML services integration with Power BI Desktop) -&gt; nextProject</a:t>
            </a:r>
          </a:p>
          <a:p>
            <a:r>
              <a:rPr lang="en-US" sz="1600"/>
              <a:t>Visualise data using </a:t>
            </a:r>
            <a:endParaRPr lang="en-ID" sz="1600"/>
          </a:p>
        </p:txBody>
      </p:sp>
      <p:sp>
        <p:nvSpPr>
          <p:cNvPr id="6" name="TextBox 5">
            <a:extLst>
              <a:ext uri="{FF2B5EF4-FFF2-40B4-BE49-F238E27FC236}">
                <a16:creationId xmlns:a16="http://schemas.microsoft.com/office/drawing/2014/main" id="{833D788B-FC99-4B6E-9D0E-4ECDD7F962F5}"/>
              </a:ext>
            </a:extLst>
          </p:cNvPr>
          <p:cNvSpPr txBox="1"/>
          <p:nvPr/>
        </p:nvSpPr>
        <p:spPr>
          <a:xfrm>
            <a:off x="10005182" y="6657945"/>
            <a:ext cx="2186816" cy="200055"/>
          </a:xfrm>
          <a:prstGeom prst="rect">
            <a:avLst/>
          </a:prstGeom>
          <a:solidFill>
            <a:srgbClr val="000000"/>
          </a:solidFill>
        </p:spPr>
        <p:txBody>
          <a:bodyPr wrap="none" rtlCol="0">
            <a:spAutoFit/>
          </a:bodyPr>
          <a:lstStyle/>
          <a:p>
            <a:pPr algn="r">
              <a:spcAft>
                <a:spcPts val="600"/>
              </a:spcAft>
            </a:pPr>
            <a:r>
              <a:rPr lang="en-ID" sz="700">
                <a:solidFill>
                  <a:srgbClr val="FFFFFF"/>
                </a:solidFill>
                <a:hlinkClick r:id="rId3" tooltip="https://www.flickr.com/photos/mikemacmarketing/30188200627">
                  <a:extLst>
                    <a:ext uri="{A12FA001-AC4F-418D-AE19-62706E023703}">
                      <ahyp:hlinkClr xmlns:ahyp="http://schemas.microsoft.com/office/drawing/2018/hyperlinkcolor" val="tx"/>
                    </a:ext>
                  </a:extLst>
                </a:hlinkClick>
              </a:rPr>
              <a:t>This Photo</a:t>
            </a:r>
            <a:r>
              <a:rPr lang="en-ID" sz="700">
                <a:solidFill>
                  <a:srgbClr val="FFFFFF"/>
                </a:solidFill>
              </a:rPr>
              <a:t> by Unknown Author is licensed under </a:t>
            </a:r>
            <a:r>
              <a:rPr lang="en-ID"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ID" sz="700">
              <a:solidFill>
                <a:srgbClr val="FFFFFF"/>
              </a:solidFill>
            </a:endParaRPr>
          </a:p>
        </p:txBody>
      </p:sp>
    </p:spTree>
    <p:extLst>
      <p:ext uri="{BB962C8B-B14F-4D97-AF65-F5344CB8AC3E}">
        <p14:creationId xmlns:p14="http://schemas.microsoft.com/office/powerpoint/2010/main" val="29677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F391-AF3F-4B19-9ED6-CDD9DBFD8982}"/>
              </a:ext>
            </a:extLst>
          </p:cNvPr>
          <p:cNvSpPr>
            <a:spLocks noGrp="1"/>
          </p:cNvSpPr>
          <p:nvPr>
            <p:ph type="title"/>
          </p:nvPr>
        </p:nvSpPr>
        <p:spPr>
          <a:xfrm>
            <a:off x="1653363" y="365760"/>
            <a:ext cx="9367203" cy="1188720"/>
          </a:xfrm>
        </p:spPr>
        <p:txBody>
          <a:bodyPr>
            <a:normAutofit/>
          </a:bodyPr>
          <a:lstStyle/>
          <a:p>
            <a:r>
              <a:rPr lang="en-US" dirty="0"/>
              <a:t>Summary</a:t>
            </a:r>
            <a:endParaRPr lang="en-ID"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273973-F08E-4D0C-B3F3-0C64B3D02104}"/>
              </a:ext>
            </a:extLst>
          </p:cNvPr>
          <p:cNvSpPr>
            <a:spLocks noGrp="1"/>
          </p:cNvSpPr>
          <p:nvPr>
            <p:ph idx="1"/>
          </p:nvPr>
        </p:nvSpPr>
        <p:spPr>
          <a:xfrm>
            <a:off x="1653363" y="2176272"/>
            <a:ext cx="9367204" cy="4041648"/>
          </a:xfrm>
        </p:spPr>
        <p:txBody>
          <a:bodyPr anchor="t">
            <a:normAutofit/>
          </a:bodyPr>
          <a:lstStyle/>
          <a:p>
            <a:r>
              <a:rPr lang="en-US" sz="2000"/>
              <a:t>MariBelajar has reached 16 thousand participants with 230 activities divided into 14 programs during the 2020-2021 fiscal year.</a:t>
            </a:r>
          </a:p>
          <a:p>
            <a:r>
              <a:rPr lang="en-US" sz="2000"/>
              <a:t>The user segments that are controlled are HigherEd and K-12, a special strategy is needed to reach other segments: Corporate and Professional. However, MariBelajar is quite capable of cooperating with government employees reaching 28.2% of the total participants in 2021.</a:t>
            </a:r>
          </a:p>
          <a:p>
            <a:r>
              <a:rPr lang="en-US" sz="2000"/>
              <a:t>Total Peserta for 2021 (8805) was higher than 2020 (7083), which is good.﻿﻿ 2021 accounted for 55.42% of Total Peserta.﻿﻿ ﻿﻿GTP in Segmen made up 27.89% of Total Peserta</a:t>
            </a:r>
          </a:p>
          <a:p>
            <a:r>
              <a:rPr lang="en-US" sz="2000"/>
              <a:t>MariBelajar's efforts to increase the number of participants in Q2 by increasing the types of activities do not seem to be successful because the trend shows that there are more participants in Q4.</a:t>
            </a:r>
          </a:p>
          <a:p>
            <a:endParaRPr lang="en-ID" sz="2000"/>
          </a:p>
        </p:txBody>
      </p:sp>
    </p:spTree>
    <p:extLst>
      <p:ext uri="{BB962C8B-B14F-4D97-AF65-F5344CB8AC3E}">
        <p14:creationId xmlns:p14="http://schemas.microsoft.com/office/powerpoint/2010/main" val="391461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552CF-257C-4117-AE41-A87B8ED4A7E5}"/>
              </a:ext>
            </a:extLst>
          </p:cNvPr>
          <p:cNvSpPr>
            <a:spLocks noGrp="1"/>
          </p:cNvSpPr>
          <p:nvPr>
            <p:ph type="title"/>
          </p:nvPr>
        </p:nvSpPr>
        <p:spPr>
          <a:xfrm>
            <a:off x="838200" y="365126"/>
            <a:ext cx="9808597" cy="1146176"/>
          </a:xfrm>
        </p:spPr>
        <p:txBody>
          <a:bodyPr>
            <a:normAutofit/>
          </a:bodyPr>
          <a:lstStyle/>
          <a:p>
            <a:r>
              <a:rPr lang="en-US">
                <a:solidFill>
                  <a:schemeClr val="bg1"/>
                </a:solidFill>
              </a:rPr>
              <a:t>Recommendation?</a:t>
            </a:r>
            <a:endParaRPr lang="en-ID">
              <a:solidFill>
                <a:schemeClr val="bg1"/>
              </a:solidFill>
            </a:endParaRP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EA223E4-2CAB-46DF-9E0F-9AF0BB29B3F5}"/>
              </a:ext>
            </a:extLst>
          </p:cNvPr>
          <p:cNvSpPr>
            <a:spLocks noGrp="1"/>
          </p:cNvSpPr>
          <p:nvPr>
            <p:ph idx="1"/>
          </p:nvPr>
        </p:nvSpPr>
        <p:spPr>
          <a:xfrm>
            <a:off x="838201" y="2055811"/>
            <a:ext cx="7315200" cy="4121152"/>
          </a:xfrm>
        </p:spPr>
        <p:txBody>
          <a:bodyPr>
            <a:normAutofit/>
          </a:bodyPr>
          <a:lstStyle/>
          <a:p>
            <a:r>
              <a:rPr lang="en-US" sz="2400"/>
              <a:t>Create a variety of programs targeting the Professional and Corporate segments in Q4</a:t>
            </a:r>
          </a:p>
          <a:p>
            <a:r>
              <a:rPr lang="en-US" sz="2400"/>
              <a:t>Evaluation of activities running in Q2 because they are less promising</a:t>
            </a:r>
          </a:p>
          <a:p>
            <a:r>
              <a:rPr lang="en-US" sz="2400"/>
              <a:t>Programs with less than 10 participants, if not private classes, also need to be evaluated to avoid wasting resources</a:t>
            </a:r>
            <a:endParaRPr lang="en-ID" sz="2400"/>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07867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580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MariBelajar Activities Analysis</vt:lpstr>
      <vt:lpstr>Background</vt:lpstr>
      <vt:lpstr>Objective and Challenges</vt:lpstr>
      <vt:lpstr>Data Understanding</vt:lpstr>
      <vt:lpstr>Data Preprocessing</vt:lpstr>
      <vt:lpstr>Data Mining and Visualisation</vt:lpstr>
      <vt:lpstr>Further Step: AI Integration</vt:lpstr>
      <vt:lpstr>Summary</vt:lpstr>
      <vt:lpstr>Recommendation?</vt:lpstr>
      <vt:lpstr>MariBelajar Activities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Yurham Afif</dc:creator>
  <cp:lastModifiedBy>Yurham Afif</cp:lastModifiedBy>
  <cp:revision>1</cp:revision>
  <dcterms:created xsi:type="dcterms:W3CDTF">2021-12-03T01:37:17Z</dcterms:created>
  <dcterms:modified xsi:type="dcterms:W3CDTF">2021-12-03T12:47:23Z</dcterms:modified>
</cp:coreProperties>
</file>