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6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FAFE7DD5-EA09-420D-8410-5456D4923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272617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Simone </a:t>
                      </a:r>
                      <a:r>
                        <a:rPr lang="it-IT" dirty="0" err="1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Tsipas</a:t>
                      </a:r>
                      <a:r>
                        <a:rPr lang="it-IT" dirty="0"/>
                        <a:t>, </a:t>
                      </a:r>
                      <a:r>
                        <a:rPr lang="it-IT" dirty="0" smtClean="0"/>
                        <a:t>Sabbatini, </a:t>
                      </a:r>
                      <a:r>
                        <a:rPr lang="it-IT" dirty="0" err="1" smtClean="0"/>
                        <a:t>Barzaghi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  <a:p>
                      <a:r>
                        <a:rPr lang="it-IT" dirty="0"/>
                        <a:t>IdeaApp_2.bmpr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06669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Bottone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Dopo</a:t>
                      </a:r>
                      <a:r>
                        <a:rPr lang="it-IT" baseline="0" dirty="0"/>
                        <a:t> ogni volta che l’utente esce dal suo account o in caso di nuova installazione dell’app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Permesso di accesso come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Utente deve avere un account registrato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  <a:r>
                        <a:rPr lang="it-IT" baseline="0" dirty="0"/>
                        <a:t> viene reindirizzato nella Homepage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238474"/>
              </p:ext>
            </p:extLst>
          </p:nvPr>
        </p:nvGraphicFramePr>
        <p:xfrm>
          <a:off x="946688" y="1823298"/>
          <a:ext cx="10515600" cy="2743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accede alla schermata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chiede username e password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verifica i dati sul DB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consente l’ingresso nell’applicazione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inserisce dati errati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conta i tentativi falliti e notifica l’errore all’utente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inserisce dati errati per più di 3 volte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blocca l’utente per 1 ora e invia una mail all’inidirizzo usato durante la registrazione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Personalizzato</PresentationFormat>
  <Paragraphs>47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LOGIN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12</cp:revision>
  <dcterms:created xsi:type="dcterms:W3CDTF">2019-11-14T16:15:42Z</dcterms:created>
  <dcterms:modified xsi:type="dcterms:W3CDTF">2020-01-08T08:11:43Z</dcterms:modified>
</cp:coreProperties>
</file>