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96" y="-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xmlns="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xmlns="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xmlns="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xmlns="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xmlns="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xmlns="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xmlns="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xmlns="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xmlns="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xmlns="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xmlns="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CDA1A2E9-63FE-408D-A803-8E306ECAB4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2058" y="450221"/>
            <a:ext cx="8997696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69" y="1111086"/>
            <a:ext cx="7690104" cy="2623885"/>
          </a:xfrm>
        </p:spPr>
        <p:txBody>
          <a:bodyPr anchor="ctr">
            <a:normAutofit/>
          </a:bodyPr>
          <a:lstStyle/>
          <a:p>
            <a:pPr algn="l"/>
            <a:r>
              <a:rPr lang="it-IT" sz="6600">
                <a:solidFill>
                  <a:srgbClr val="FFFFFF"/>
                </a:solidFill>
              </a:rPr>
              <a:t>News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FBE9F90C-C163-435B-9A68-D15C92D1CF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7200" y="4521269"/>
            <a:ext cx="1127760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9499" y="4843002"/>
            <a:ext cx="10012680" cy="1234345"/>
          </a:xfrm>
        </p:spPr>
        <p:txBody>
          <a:bodyPr anchor="ctr">
            <a:normAutofit/>
          </a:bodyPr>
          <a:lstStyle/>
          <a:p>
            <a:pPr algn="l"/>
            <a:r>
              <a:rPr lang="it-IT" sz="2600">
                <a:solidFill>
                  <a:srgbClr val="1B1B1B"/>
                </a:solidFill>
              </a:rPr>
              <a:t>Use Cases for Project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1A882A9F-F4E9-4E23-8F0B-20B5DF42EA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19345" y="450221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xmlns="" id="{226ABB8B-F68C-46C5-B8EB-1C4A8FFC7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857725" y="2612676"/>
            <a:ext cx="1632648" cy="16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5631113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:a16="http://schemas.microsoft.com/office/drawing/2014/main" xmlns="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:a16="http://schemas.microsoft.com/office/drawing/2014/main" xmlns="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News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Stefano</a:t>
                      </a:r>
                      <a:r>
                        <a:rPr lang="it-IT" baseline="0" dirty="0"/>
                        <a:t> Fioretti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18/12/2019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 smtClean="0"/>
                        <a:t>Tsipas</a:t>
                      </a:r>
                      <a:r>
                        <a:rPr lang="it-IT" dirty="0" smtClean="0"/>
                        <a:t>, Sabbatini, </a:t>
                      </a:r>
                      <a:r>
                        <a:rPr lang="it-IT" smtClean="0"/>
                        <a:t>Barzaghi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GasAdvisor.mdj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xmlns="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3034394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:a16="http://schemas.microsoft.com/office/drawing/2014/main" xmlns="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:a16="http://schemas.microsoft.com/office/drawing/2014/main" xmlns="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L’apertura dell’</a:t>
                      </a:r>
                      <a:r>
                        <a:rPr lang="it-IT" dirty="0" err="1"/>
                        <a:t>app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Giornaliero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L’utente rimane aggiornato sul traffico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Deve</a:t>
                      </a:r>
                      <a:r>
                        <a:rPr lang="it-IT" baseline="0" dirty="0"/>
                        <a:t> aver installato l’</a:t>
                      </a:r>
                      <a:r>
                        <a:rPr lang="it-IT" baseline="0" dirty="0" err="1"/>
                        <a:t>app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Aggiornamento delle news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:a16="http://schemas.microsoft.com/office/drawing/2014/main" xmlns="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0698824"/>
              </p:ext>
            </p:extLst>
          </p:nvPr>
        </p:nvGraphicFramePr>
        <p:xfrm>
          <a:off x="838200" y="1825625"/>
          <a:ext cx="10515600" cy="27482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:a16="http://schemas.microsoft.com/office/drawing/2014/main" xmlns="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:a16="http://schemas.microsoft.com/office/drawing/2014/main" xmlns="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L’utente aprirà</a:t>
                      </a:r>
                      <a:r>
                        <a:rPr lang="it-IT" baseline="0" dirty="0"/>
                        <a:t> l’applicazione.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/>
                        <a:t>Il sistema reperisce le news da </a:t>
                      </a:r>
                      <a:r>
                        <a:rPr lang="it-IT" baseline="0" dirty="0" err="1"/>
                        <a:t>InfoBlu</a:t>
                      </a:r>
                      <a:endParaRPr lang="it-IT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/>
                        <a:t>L’applicazione mostrerà le anteprime delle news nella home dell’</a:t>
                      </a:r>
                      <a:r>
                        <a:rPr lang="it-IT" baseline="0" dirty="0" err="1"/>
                        <a:t>app</a:t>
                      </a:r>
                      <a:r>
                        <a:rPr lang="it-IT" baseline="0" dirty="0"/>
                        <a:t>.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dirty="0"/>
                        <a:t>Tappando su un’anteprima, verrà mostrata la notizia completa sul browser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it-IT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L’utente accede alla sezione «News» presente nel navigation drawer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L’applicazione mostra sotto forma di elenco le anteprime delle news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Tappando su un’anteprima, verrà mostrata la notizia completa sul browser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:a16="http://schemas.microsoft.com/office/drawing/2014/main" xmlns="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</Words>
  <Application>Microsoft Office PowerPoint</Application>
  <PresentationFormat>Personalizzato</PresentationFormat>
  <Paragraphs>46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News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</dc:title>
  <dc:creator>Samuele Sabbatini</dc:creator>
  <cp:lastModifiedBy>User</cp:lastModifiedBy>
  <cp:revision>2</cp:revision>
  <dcterms:created xsi:type="dcterms:W3CDTF">2020-01-02T12:22:35Z</dcterms:created>
  <dcterms:modified xsi:type="dcterms:W3CDTF">2020-01-08T08:16:03Z</dcterms:modified>
</cp:coreProperties>
</file>