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6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Registrazione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lemento grafico 4" descr="Scarica">
            <a:extLst>
              <a:ext uri="{FF2B5EF4-FFF2-40B4-BE49-F238E27FC236}">
                <a16:creationId xmlns:a16="http://schemas.microsoft.com/office/drawing/2014/main" xmlns="" id="{CFFE838D-5812-4BAF-8F15-4F17436AD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87964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Tsipas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Tsipas</a:t>
                      </a:r>
                      <a:r>
                        <a:rPr lang="it-IT" dirty="0" smtClean="0"/>
                        <a:t>, Sabbatini, </a:t>
                      </a:r>
                      <a:r>
                        <a:rPr lang="it-IT" smtClean="0"/>
                        <a:t>Barzaghi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  <a:p>
                      <a:r>
                        <a:rPr lang="it-IT" dirty="0"/>
                        <a:t>IdeaApp_2.bmpr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156399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 clicca sul pulsante &lt;&lt;Registrati&gt;&gt; presente nel menu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Una sola volta per ogni 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Possibilita di lasciare recensioni e pianificare un viaggio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Utente non deve avere un account registrato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  <a:r>
                        <a:rPr lang="it-IT" baseline="0" dirty="0"/>
                        <a:t> viene reindirizzato nella Homepage personale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077605"/>
              </p:ext>
            </p:extLst>
          </p:nvPr>
        </p:nvGraphicFramePr>
        <p:xfrm>
          <a:off x="946688" y="1823298"/>
          <a:ext cx="10515600" cy="38404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accede alla schermata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clicca sul pulsante &lt;&lt;Registrati&gt;&gt;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inserisce e-mail, nome, cognome. Password si ripete due volte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controlla che le password inserite siano uguali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aggiorna i dati sul DB e manda una mail di conferma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viene reindirizzato sulla Homepage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sceglie di registrarsi con i dati di un Social Network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apre una finestra di login per confermare i dati del Utente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aggiorna i dati sul DB e manda una mail di conferma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viene reindirizzato sulla Homepage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L´e-mail del Utente é gia registrato nel DB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fa vedere il messagio «E-mail già registrata»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manda una mail di recupero password al Utente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Personalizzato</PresentationFormat>
  <Paragraphs>52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Registrazione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15</cp:revision>
  <dcterms:created xsi:type="dcterms:W3CDTF">2019-11-14T16:15:42Z</dcterms:created>
  <dcterms:modified xsi:type="dcterms:W3CDTF">2020-01-08T08:16:29Z</dcterms:modified>
</cp:coreProperties>
</file>