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96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Visionare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lemento grafico 4" descr="Occhio">
            <a:extLst>
              <a:ext uri="{FF2B5EF4-FFF2-40B4-BE49-F238E27FC236}">
                <a16:creationId xmlns:a16="http://schemas.microsoft.com/office/drawing/2014/main" xmlns="" id="{2F27D2F6-2772-4F91-8945-4724C3770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89069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Visionare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Simone</a:t>
                      </a:r>
                      <a:r>
                        <a:rPr lang="it-IT" baseline="0" dirty="0"/>
                        <a:t> </a:t>
                      </a:r>
                      <a:r>
                        <a:rPr lang="it-IT" baseline="0" dirty="0" err="1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18/12/2019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Tsipas</a:t>
                      </a:r>
                      <a:r>
                        <a:rPr lang="it-IT" dirty="0" smtClean="0"/>
                        <a:t>, Sabbatini, </a:t>
                      </a:r>
                      <a:r>
                        <a:rPr lang="it-IT" smtClean="0"/>
                        <a:t>Barzaghi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r>
                        <a:rPr lang="it-IT" dirty="0"/>
                        <a:t/>
                      </a:r>
                      <a:br>
                        <a:rPr lang="it-IT" dirty="0"/>
                      </a:br>
                      <a:r>
                        <a:rPr lang="it-IT" err="1"/>
                        <a:t>IdeaApp</a:t>
                      </a:r>
                      <a:r>
                        <a:rPr lang="it-IT"/>
                        <a:t>_2.</a:t>
                      </a:r>
                      <a:r>
                        <a:rPr lang="it-IT" dirty="0" err="1"/>
                        <a:t>bmpr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47785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Costante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Guest,User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Admin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Ingresso</a:t>
                      </a:r>
                      <a:r>
                        <a:rPr lang="it-IT" baseline="0" dirty="0"/>
                        <a:t> nell’applicazione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154163"/>
              </p:ext>
            </p:extLst>
          </p:nvPr>
        </p:nvGraphicFramePr>
        <p:xfrm>
          <a:off x="838200" y="1825625"/>
          <a:ext cx="10515600" cy="38455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controlla che sia stato effettuato l’accesso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L’applicazione mostra un messaggio di benvenuto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L’applicazione mostra il</a:t>
                      </a:r>
                      <a:r>
                        <a:rPr lang="it-IT" baseline="0" dirty="0"/>
                        <a:t> prezzo medio del carburante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L’applicazione mostra gli</a:t>
                      </a:r>
                      <a:r>
                        <a:rPr lang="it-IT" baseline="0" dirty="0"/>
                        <a:t> impianti più economici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L’applicazione mostra le anteprime delle news recenti (spiegazione nello Use Case «News»)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L’accesso è stato eseguito: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L’applicazione mostra un messaggio di benvenuto personalizzato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L’applicazione mostra il</a:t>
                      </a:r>
                      <a:r>
                        <a:rPr lang="it-IT" baseline="0" dirty="0"/>
                        <a:t> prezzo medio del carburante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/>
                        <a:t>L’applicazione mostra gli</a:t>
                      </a:r>
                      <a:r>
                        <a:rPr lang="it-IT" baseline="0" dirty="0"/>
                        <a:t> impianti </a:t>
                      </a:r>
                      <a:r>
                        <a:rPr lang="it-IT" baseline="0"/>
                        <a:t>più economici/preferiti</a:t>
                      </a:r>
                      <a:endParaRPr lang="it-IT" baseline="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L’applicazione mostra le anteprime delle news recenti (spiegazione nello Use Case «News»)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Personalizzato</PresentationFormat>
  <Paragraphs>49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Visionare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7</cp:revision>
  <dcterms:created xsi:type="dcterms:W3CDTF">2019-11-14T16:15:42Z</dcterms:created>
  <dcterms:modified xsi:type="dcterms:W3CDTF">2020-01-08T08:17:48Z</dcterms:modified>
</cp:coreProperties>
</file>