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Chiudi">
            <a:extLst>
              <a:ext uri="{FF2B5EF4-FFF2-40B4-BE49-F238E27FC236}">
                <a16:creationId xmlns:a16="http://schemas.microsoft.com/office/drawing/2014/main" id="{8A5A5A17-3358-4D9B-ABC0-BC703015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2541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9323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«Logout» presente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non condivide i suoi dai con l´app. L´app si puo usare da altri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essere entrato sul suo account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viente reindirizzato nella schermata di Homepage come un 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61457"/>
              </p:ext>
            </p:extLst>
          </p:nvPr>
        </p:nvGraphicFramePr>
        <p:xfrm>
          <a:off x="946688" y="1823298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</a:t>
                      </a:r>
                      <a:r>
                        <a:rPr lang="it-IT"/>
                        <a:t>il pulsante «Profilo» in alto a destra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mostra il pulsante «Logout» al posto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L`utente clicca il pulsante «Logout»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L´app torna nella schermata home e l´utente continua a navigare come guest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decide di cancellare l´account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il pulsante «cancella account» presente nelle impostazioni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avverte che questo operazione non si puo annullare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cancella i dati del utente dal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cambia il colore del nome del utente nelle valutazioni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reindirizza l´utente nella schermata Home come un guest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 e-mail di conferma cancellazione all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Logout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Logout</dc:title>
  <dc:creator>Samuele Sabbatini</dc:creator>
  <cp:lastModifiedBy>Samuele Sabbatini</cp:lastModifiedBy>
  <cp:revision>1</cp:revision>
  <dcterms:created xsi:type="dcterms:W3CDTF">2020-01-02T12:23:33Z</dcterms:created>
  <dcterms:modified xsi:type="dcterms:W3CDTF">2020-01-02T18:59:35Z</dcterms:modified>
</cp:coreProperties>
</file>