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News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26ABB8B-F68C-46C5-B8EB-1C4A8FFC7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54510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Stefano</a:t>
                      </a:r>
                      <a:r>
                        <a:rPr lang="it-IT" baseline="0" dirty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Gruppo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0343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L’apertura dell’</a:t>
                      </a:r>
                      <a:r>
                        <a:rPr lang="it-IT" dirty="0" err="1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Giornaliero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rimane aggiornato sul traffico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Deve</a:t>
                      </a:r>
                      <a:r>
                        <a:rPr lang="it-IT" baseline="0" dirty="0"/>
                        <a:t> aver installato l’</a:t>
                      </a:r>
                      <a:r>
                        <a:rPr lang="it-IT" baseline="0" dirty="0" err="1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Aggiornamento delle news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698824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aprirà</a:t>
                      </a:r>
                      <a:r>
                        <a:rPr lang="it-IT" baseline="0" dirty="0"/>
                        <a:t> l’applicazione.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reperisce le news da </a:t>
                      </a:r>
                      <a:r>
                        <a:rPr lang="it-IT" baseline="0" dirty="0" err="1"/>
                        <a:t>InfoBlu</a:t>
                      </a:r>
                      <a:endParaRPr lang="it-IT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L’applicazione mostrerà le anteprime delle news nella home dell’</a:t>
                      </a:r>
                      <a:r>
                        <a:rPr lang="it-IT" baseline="0" dirty="0" err="1"/>
                        <a:t>app</a:t>
                      </a:r>
                      <a:r>
                        <a:rPr lang="it-IT" baseline="0" dirty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Tappando su un’anteprima, verrà mostrata la notizia completa sul browser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«News» presente nel navigation drawer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L’applicazione mostra sotto forma di elenco le anteprime delle news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Tappando su un’anteprima, verrà mostrata la notizia completa sul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News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</dc:title>
  <dc:creator>Samuele Sabbatini</dc:creator>
  <cp:lastModifiedBy>Samuele Sabbatini</cp:lastModifiedBy>
  <cp:revision>1</cp:revision>
  <dcterms:created xsi:type="dcterms:W3CDTF">2020-01-02T12:22:35Z</dcterms:created>
  <dcterms:modified xsi:type="dcterms:W3CDTF">2020-01-02T12:22:46Z</dcterms:modified>
</cp:coreProperties>
</file>