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Ricerca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 GasAdvisor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Lente di ingrandimento">
            <a:extLst>
              <a:ext uri="{FF2B5EF4-FFF2-40B4-BE49-F238E27FC236}">
                <a16:creationId xmlns:a16="http://schemas.microsoft.com/office/drawing/2014/main" id="{14150B27-4807-4514-B7A5-346BDBA23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33269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  <a:p>
                      <a:r>
                        <a:rPr lang="it-IT" err="1"/>
                        <a:t>IdeaApp</a:t>
                      </a:r>
                      <a:r>
                        <a:rPr lang="it-IT"/>
                        <a:t>_2.bmpr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415294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clicca sul pulsante</a:t>
                      </a:r>
                      <a:r>
                        <a:rPr lang="it-IT" baseline="0" dirty="0"/>
                        <a:t> «Ricerca» presente nel menu laterale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può trovare il distributore</a:t>
                      </a:r>
                      <a:r>
                        <a:rPr lang="it-IT" baseline="0" dirty="0"/>
                        <a:t> </a:t>
                      </a:r>
                      <a:r>
                        <a:rPr lang="it-IT" baseline="0" dirty="0" err="1"/>
                        <a:t>piu</a:t>
                      </a:r>
                      <a:r>
                        <a:rPr lang="it-IT" baseline="0" dirty="0"/>
                        <a:t> economico, vicino a lui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</a:t>
                      </a:r>
                      <a:r>
                        <a:rPr lang="it-IT" baseline="0" dirty="0"/>
                        <a:t> avere effettuato il log-in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è</a:t>
                      </a:r>
                      <a:r>
                        <a:rPr lang="it-IT" baseline="0" dirty="0"/>
                        <a:t> in grado di visualizzare i distributori inerenti la ricerca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165639"/>
              </p:ext>
            </p:extLst>
          </p:nvPr>
        </p:nvGraphicFramePr>
        <p:xfrm>
          <a:off x="838200" y="1275715"/>
          <a:ext cx="10515600" cy="5217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su «Ricerca»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l’indirizzo in una </a:t>
                      </a:r>
                      <a:r>
                        <a:rPr lang="it-IT" dirty="0" err="1"/>
                        <a:t>search</a:t>
                      </a:r>
                      <a:r>
                        <a:rPr lang="it-IT" dirty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/>
                        <a:t> correzioni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specifica un raggio di ricerca in linea d’aria (in chilometri)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L’utente specifica il carburante, se diverso da quello impostato in fase</a:t>
                      </a:r>
                      <a:r>
                        <a:rPr lang="it-IT" sz="1800" baseline="0" dirty="0"/>
                        <a:t> di registrazione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inserisce un filtro legato alla valutazione (es. 3 gocce o più)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L’utente inserisce un filtro legato all’ultimo aggiornamento del prezzo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baseline="0" dirty="0"/>
                        <a:t>Il sistema restituisce sotto forma di mappa e di elenco i distributori risultanti dalla ricerca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L’utente clicca su «Ricerca»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dirty="0"/>
                        <a:t>L’utente inserisce l’indirizzo in una </a:t>
                      </a:r>
                      <a:r>
                        <a:rPr lang="it-IT" dirty="0" err="1"/>
                        <a:t>search</a:t>
                      </a:r>
                      <a:r>
                        <a:rPr lang="it-IT" dirty="0"/>
                        <a:t>-box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it-IT" sz="1800" dirty="0"/>
                        <a:t>Il sistema verifica la correttezza dell’indirizzo inserito usando un API per mappe ed eventualmente propone indirizzi vicini o</a:t>
                      </a:r>
                      <a:r>
                        <a:rPr lang="it-IT" sz="1800" baseline="0" dirty="0"/>
                        <a:t> correzioni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clicca su &lt;&lt;Ricerca Veloce&gt;&gt; per trovare il distributore </a:t>
                      </a:r>
                      <a:r>
                        <a:rPr lang="it-IT" baseline="0" dirty="0" err="1"/>
                        <a:t>piu</a:t>
                      </a:r>
                      <a:r>
                        <a:rPr lang="it-IT" baseline="0" dirty="0"/>
                        <a:t> vicino, senza filtri selezionati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Ricerca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Samuele Sabbatini</cp:lastModifiedBy>
  <cp:revision>13</cp:revision>
  <dcterms:created xsi:type="dcterms:W3CDTF">2019-11-14T16:15:42Z</dcterms:created>
  <dcterms:modified xsi:type="dcterms:W3CDTF">2020-01-02T18:56:33Z</dcterms:modified>
</cp:coreProperties>
</file>