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02/01/2020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8997696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7690104" cy="2623885"/>
          </a:xfrm>
        </p:spPr>
        <p:txBody>
          <a:bodyPr anchor="ctr">
            <a:normAutofit/>
          </a:bodyPr>
          <a:lstStyle/>
          <a:p>
            <a:pPr algn="l"/>
            <a:r>
              <a:rPr lang="it-IT" sz="6600">
                <a:solidFill>
                  <a:srgbClr val="FFFFFF"/>
                </a:solidFill>
              </a:rPr>
              <a:t>Statistiche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1127760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499" y="4843002"/>
            <a:ext cx="10012680" cy="1234345"/>
          </a:xfrm>
        </p:spPr>
        <p:txBody>
          <a:bodyPr anchor="ctr">
            <a:normAutofit/>
          </a:bodyPr>
          <a:lstStyle/>
          <a:p>
            <a:pPr algn="l"/>
            <a:r>
              <a:rPr lang="it-IT" sz="2600">
                <a:solidFill>
                  <a:srgbClr val="1B1B1B"/>
                </a:solidFill>
              </a:rPr>
              <a:t>Use Cases for 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0221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lemento grafico 4" descr="Statistiche">
            <a:extLst>
              <a:ext uri="{FF2B5EF4-FFF2-40B4-BE49-F238E27FC236}">
                <a16:creationId xmlns:a16="http://schemas.microsoft.com/office/drawing/2014/main" id="{2C11EBF7-F4C3-476C-9D2D-417D0EB5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725" y="2612676"/>
            <a:ext cx="1632648" cy="16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322893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Statistiche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Tsipas</a:t>
                      </a:r>
                      <a:r>
                        <a:rPr lang="it-IT" dirty="0"/>
                        <a:t>, Sabbatini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19834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accede al</a:t>
                      </a:r>
                      <a:r>
                        <a:rPr lang="it-IT" baseline="0" dirty="0"/>
                        <a:t>la sezione «Statistiche»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</a:t>
                      </a:r>
                      <a:r>
                        <a:rPr lang="it-IT" baseline="0" dirty="0"/>
                        <a:t> frequente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può visualizzare le statistiche relative al</a:t>
                      </a:r>
                      <a:r>
                        <a:rPr lang="it-IT" baseline="0" dirty="0"/>
                        <a:t> prezzo dei carburanti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Admin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L’utente deve avere</a:t>
                      </a:r>
                      <a:r>
                        <a:rPr lang="it-IT" baseline="0" dirty="0"/>
                        <a:t> fatto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901663"/>
              </p:ext>
            </p:extLst>
          </p:nvPr>
        </p:nvGraphicFramePr>
        <p:xfrm>
          <a:off x="838200" y="1825625"/>
          <a:ext cx="10515600" cy="3022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sezione «Statistiche»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</a:t>
                      </a:r>
                      <a:r>
                        <a:rPr lang="it-IT" baseline="0" dirty="0"/>
                        <a:t> seleziona il carburante di cui vuole visualizzare le statistiche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L’utente modifica l’intervallo di tempo da prendere in considerazione (facoltativo)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/>
                        <a:t>Il sistema elabora e mostra i dati di andamento dei prezzi del carburante nel tempo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clicca il nome del distributore nella Homepage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L’oggetto si espande e mostra altri opzioni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/>
                        <a:t>L’utente clicca &lt;&lt;Statistiche&gt;&gt; e viente reindirizzato nel sezione statistiche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Statistiche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Samuele Sabbatini</cp:lastModifiedBy>
  <cp:revision>5</cp:revision>
  <dcterms:created xsi:type="dcterms:W3CDTF">2019-11-14T16:15:42Z</dcterms:created>
  <dcterms:modified xsi:type="dcterms:W3CDTF">2020-01-02T18:55:34Z</dcterms:modified>
</cp:coreProperties>
</file>