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572719"/>
            <a:ext cx="6105194" cy="150199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Gestione preferiti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396245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Gestione</a:t>
                      </a:r>
                      <a:r>
                        <a:rPr lang="it-IT" baseline="0" dirty="0"/>
                        <a:t> Preferiti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Samuele Sabbatini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19/12/2019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Tsipas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  <a:p>
                      <a:r>
                        <a:rPr lang="it-IT" dirty="0" err="1"/>
                        <a:t>MockupAndroid.bmpr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290514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Accesso alla sezione «Preferiti» dal </a:t>
                      </a:r>
                      <a:r>
                        <a:rPr lang="it-IT" dirty="0" err="1"/>
                        <a:t>navigation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drawer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Frequente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</a:t>
                      </a:r>
                      <a:r>
                        <a:rPr lang="it-IT" baseline="0" dirty="0"/>
                        <a:t> deve essere registrato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visualizza e gestisce i preferiti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39336"/>
              </p:ext>
            </p:extLst>
          </p:nvPr>
        </p:nvGraphicFramePr>
        <p:xfrm>
          <a:off x="838200" y="1825625"/>
          <a:ext cx="10515600" cy="30226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</a:t>
                      </a:r>
                      <a:r>
                        <a:rPr lang="it-IT" baseline="0" dirty="0"/>
                        <a:t> accede alla sezione Preferiti , presente nel </a:t>
                      </a:r>
                      <a:r>
                        <a:rPr lang="it-IT" baseline="0" dirty="0" err="1"/>
                        <a:t>navigation</a:t>
                      </a:r>
                      <a:r>
                        <a:rPr lang="it-IT" baseline="0" dirty="0"/>
                        <a:t> </a:t>
                      </a:r>
                      <a:r>
                        <a:rPr lang="it-IT" baseline="0" dirty="0" err="1"/>
                        <a:t>drawer</a:t>
                      </a:r>
                      <a:endParaRPr lang="it-IT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Il sistema carica i distributori preferiti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L’utente cerca un distributore per indirizzo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L’utente puo aggiungere il distributore ai preferiti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L’utente visualizza i preferiti registrati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clicca su un’icona « - »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</a:t>
                      </a:r>
                      <a:r>
                        <a:rPr lang="it-IT" baseline="0" dirty="0"/>
                        <a:t> sistema elimina la preferenza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/>
                        <a:t>Il sistema aggiorna il DB </a:t>
                      </a:r>
                      <a:endParaRPr lang="it-IT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Il distributore eliminato non viene più mostrato nella sezione Preferiti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145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Gestione preferiti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Diego Cipa</cp:lastModifiedBy>
  <cp:revision>6</cp:revision>
  <dcterms:created xsi:type="dcterms:W3CDTF">2019-11-14T16:15:42Z</dcterms:created>
  <dcterms:modified xsi:type="dcterms:W3CDTF">2019-12-19T15:04:05Z</dcterms:modified>
</cp:coreProperties>
</file>