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Profilo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43267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19/12/2019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01510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il pulsante «Profilo» trovato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puo cambiare i suoi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deve essere entrato  sul suo account personale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Aggiornamento dei dati 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28251"/>
              </p:ext>
            </p:extLst>
          </p:nvPr>
        </p:nvGraphicFramePr>
        <p:xfrm>
          <a:off x="838200" y="1703062"/>
          <a:ext cx="10515600" cy="229093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pulsante «Profilo» trovato in alto a destra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tutti i suoi dati personali e i suoi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puoi scegliere di cambiare i suoi dati o aggiornare 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salva i dati nuovi del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 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Profilo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11</cp:revision>
  <dcterms:created xsi:type="dcterms:W3CDTF">2019-11-14T16:15:42Z</dcterms:created>
  <dcterms:modified xsi:type="dcterms:W3CDTF">2019-12-19T15:10:37Z</dcterms:modified>
</cp:coreProperties>
</file>