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19/12/2019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921431"/>
            <a:ext cx="6105194" cy="115328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LOGIN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123766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Simone </a:t>
                      </a:r>
                      <a:r>
                        <a:rPr lang="it-IT" dirty="0" err="1"/>
                        <a:t>Barzaghi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19/12/2019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Tsipas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GasAdvisor.mdj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434499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Bottone 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Dopo</a:t>
                      </a:r>
                      <a:r>
                        <a:rPr lang="it-IT" baseline="0" dirty="0"/>
                        <a:t> ogni volta che l’utente esce dal </a:t>
                      </a:r>
                      <a:r>
                        <a:rPr lang="it-IT" baseline="0"/>
                        <a:t>suo 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Permesso di accesso come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aseline="0" dirty="0"/>
                        <a:t>Utente deve avere un account registrato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Utente</a:t>
                      </a:r>
                      <a:r>
                        <a:rPr lang="it-IT" baseline="0" dirty="0"/>
                        <a:t> viene reindirizzato nella Homepage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238474"/>
              </p:ext>
            </p:extLst>
          </p:nvPr>
        </p:nvGraphicFramePr>
        <p:xfrm>
          <a:off x="946688" y="1823298"/>
          <a:ext cx="10515600" cy="27432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accede alla schermata di login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chiede username e password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verifica i dati sul DB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consente l’ingresso nell’applicazione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conta i tentativi falliti e notifica l’errore all’utente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L’utente inserisce dati errati per più di 3 volte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/>
                        <a:t>Il sistema blocca l’utente per 1 ora e invia una mail all’inidirizzo usato durante la registrazione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LOGIN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Diego Cipa</cp:lastModifiedBy>
  <cp:revision>9</cp:revision>
  <dcterms:created xsi:type="dcterms:W3CDTF">2019-11-14T16:15:42Z</dcterms:created>
  <dcterms:modified xsi:type="dcterms:W3CDTF">2019-12-19T15:10:24Z</dcterms:modified>
</cp:coreProperties>
</file>