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921431"/>
            <a:ext cx="6105194" cy="115328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Registrazione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38369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Tsipas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156399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 clicca sul pulsante &lt;&lt;Registrati&gt;&gt; presente nel menu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Una sola volta per ogni 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Possibilita di lasciare recensioni e pianificare un viaggio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Utente non deve avere un account registrato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  <a:r>
                        <a:rPr lang="it-IT" baseline="0" dirty="0"/>
                        <a:t> viene reindirizzato nella Homepage personale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077605"/>
              </p:ext>
            </p:extLst>
          </p:nvPr>
        </p:nvGraphicFramePr>
        <p:xfrm>
          <a:off x="946688" y="1823298"/>
          <a:ext cx="10515600" cy="38404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accede alla schermata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clicca sul pulsante &lt;&lt;Registrati&gt;&gt;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inserisce e-mail, nome, cognome. Password si ripete due volte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controlla che le password inserite siano uguali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aggiorna i dati sul DB e manda una mail di conferma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viene reindirizzato sulla Homepage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sceglie di registrarsi con i dati di un Social Network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apre una finestra di login per confermare i dati del Utente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aggiorna i dati sul DB e manda una mail di conferma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viene reindirizzato sulla Homepage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L´e-mail del Utente é gia registrato nel DB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fa vedere il messagio «E-mail già registrata»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manda una mail di recupero password al Utente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232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Registrazione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Diego Cipa</cp:lastModifiedBy>
  <cp:revision>11</cp:revision>
  <dcterms:created xsi:type="dcterms:W3CDTF">2019-11-14T16:15:42Z</dcterms:created>
  <dcterms:modified xsi:type="dcterms:W3CDTF">2019-12-19T15:19:14Z</dcterms:modified>
</cp:coreProperties>
</file>