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Ricerca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0783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dirty="0" err="1"/>
                        <a:t>TendinaERicerca.bmpr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152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«Ricerca» presente 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trovare il distributore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economico, vicino a lui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è</a:t>
                      </a:r>
                      <a:r>
                        <a:rPr lang="it-IT" baseline="0" dirty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041407"/>
              </p:ext>
            </p:extLst>
          </p:nvPr>
        </p:nvGraphicFramePr>
        <p:xfrm>
          <a:off x="838200" y="1825625"/>
          <a:ext cx="10515600" cy="5217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L’utente specifica il carburante, se diverso da quello impostato in fase</a:t>
                      </a:r>
                      <a:r>
                        <a:rPr lang="it-IT" sz="1800" baseline="0" dirty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alla valutazione (es. 3 gocce o più)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all’ultimo aggiornamento del prezzo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Il sistema restituisce sotto forma di mappa e di elenco i distributori risultanti dalla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clicca su &lt;&lt;Ricerca Veloce&gt;&gt; per trovare il distributore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vicino, senza filtri selezionati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246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11</cp:revision>
  <dcterms:created xsi:type="dcterms:W3CDTF">2019-11-14T16:15:42Z</dcterms:created>
  <dcterms:modified xsi:type="dcterms:W3CDTF">2019-12-19T15:21:11Z</dcterms:modified>
</cp:coreProperties>
</file>