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Statistiche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4678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Statistiche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19834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accede al</a:t>
                      </a:r>
                      <a:r>
                        <a:rPr lang="it-IT" baseline="0" dirty="0"/>
                        <a:t>la sezione «Statistiche»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</a:t>
                      </a:r>
                      <a:r>
                        <a:rPr lang="it-IT" baseline="0" dirty="0"/>
                        <a:t>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può visualizzare le statistiche relative al</a:t>
                      </a:r>
                      <a:r>
                        <a:rPr lang="it-IT" baseline="0" dirty="0"/>
                        <a:t> prezzo dei carburanti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901663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sezione «Statistiche»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seleziona il carburante di cui vuole visualizzare le statistiche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modifica l’intervallo di tempo da prendere in considerazione (facoltativo)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elabora e mostra i dati di andamento dei prezzi del carburante nel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nome del distributore nella Homepage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L’oggetto si espande e mostra altri opzioni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/>
                        <a:t>L’utente clicca &lt;&lt;Statistiche&gt;&gt; e viente reindirizzato nel sezione statistiche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Statistiche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4</cp:revision>
  <dcterms:created xsi:type="dcterms:W3CDTF">2019-11-14T16:15:42Z</dcterms:created>
  <dcterms:modified xsi:type="dcterms:W3CDTF">2019-12-19T15:28:01Z</dcterms:modified>
</cp:coreProperties>
</file>