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Valutazione affidabilità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Use Cases for Project </a:t>
            </a:r>
            <a:r>
              <a:rPr lang="it-IT" dirty="0" err="1">
                <a:solidFill>
                  <a:srgbClr val="FFFFFF"/>
                </a:solidFill>
              </a:rPr>
              <a:t>GasAdvisor</a:t>
            </a:r>
            <a:endParaRPr lang="it-I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307575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:a16="http://schemas.microsoft.com/office/drawing/2014/main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:a16="http://schemas.microsoft.com/office/drawing/2014/main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Valutazione affidabilità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Sabbatini Samuele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19/12/19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Tsipas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GasAdvisor.mdj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8284996"/>
              </p:ext>
            </p:extLst>
          </p:nvPr>
        </p:nvGraphicFramePr>
        <p:xfrm>
          <a:off x="838200" y="1825625"/>
          <a:ext cx="10515600" cy="28651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:a16="http://schemas.microsoft.com/office/drawing/2014/main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:a16="http://schemas.microsoft.com/office/drawing/2014/main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L’utente clicca sul pulsante</a:t>
                      </a:r>
                      <a:r>
                        <a:rPr lang="it-IT" baseline="0" dirty="0"/>
                        <a:t> «Valuta» presente nella scheda dei distributori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Non frequente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I utenti possono trovare i distributori con il servizio migliore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Utente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L’utente deve</a:t>
                      </a:r>
                      <a:r>
                        <a:rPr lang="it-IT" baseline="0" dirty="0"/>
                        <a:t> avere effettuato il log-in</a:t>
                      </a:r>
                      <a:br>
                        <a:rPr lang="it-IT" baseline="0" dirty="0"/>
                      </a:br>
                      <a:r>
                        <a:rPr lang="it-IT" baseline="0" dirty="0"/>
                        <a:t>L’utente ha già selezionato un distributore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Valutazione viente salvata nel profilo del utente sotto «Le mie Valutazioni»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:a16="http://schemas.microsoft.com/office/drawing/2014/main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4175445"/>
              </p:ext>
            </p:extLst>
          </p:nvPr>
        </p:nvGraphicFramePr>
        <p:xfrm>
          <a:off x="838200" y="1825625"/>
          <a:ext cx="10515600" cy="24790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:a16="http://schemas.microsoft.com/office/drawing/2014/main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:a16="http://schemas.microsoft.com/office/drawing/2014/main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L’utente seleziona un distributore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L’utente clicca su «Valuta»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L’utente misura il proprio gradimento attribuendo al distributore da 1 a 5</a:t>
                      </a:r>
                      <a:r>
                        <a:rPr lang="it-IT" baseline="0" dirty="0"/>
                        <a:t> «gocce»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/>
                        <a:t>L’utente inserisce una descrizione della sua esperienza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/>
                        <a:t>Il sistema calcola e aggiorna la valutazione media del distributore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:a16="http://schemas.microsoft.com/office/drawing/2014/main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154</Words>
  <Application>Microsoft Office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Valutazione affidabilità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Diego Cipa</cp:lastModifiedBy>
  <cp:revision>8</cp:revision>
  <dcterms:created xsi:type="dcterms:W3CDTF">2019-11-14T16:15:42Z</dcterms:created>
  <dcterms:modified xsi:type="dcterms:W3CDTF">2019-12-19T15:31:18Z</dcterms:modified>
</cp:coreProperties>
</file>