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572719"/>
            <a:ext cx="6105194" cy="1501999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Gestione DB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74073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DataBase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Simone </a:t>
                      </a:r>
                      <a:r>
                        <a:rPr lang="it-IT" dirty="0" err="1" smtClean="0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Simone </a:t>
                      </a:r>
                      <a:r>
                        <a:rPr lang="it-IT" dirty="0" err="1" smtClean="0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38530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</a:t>
                      </a:r>
                      <a:r>
                        <a:rPr lang="it-IT" dirty="0" err="1" smtClean="0"/>
                        <a:t>admin</a:t>
                      </a:r>
                      <a:r>
                        <a:rPr lang="it-IT" dirty="0" smtClean="0"/>
                        <a:t> accede al DB</a:t>
                      </a:r>
                      <a:r>
                        <a:rPr lang="it-IT" baseline="0" dirty="0" smtClean="0"/>
                        <a:t> tramite Web 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Mensile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Organizzazione delle</a:t>
                      </a:r>
                      <a:r>
                        <a:rPr lang="it-IT" baseline="0" dirty="0" smtClean="0"/>
                        <a:t> principali attività dell’APP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Creazione del DB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Manutenzione e</a:t>
                      </a:r>
                      <a:r>
                        <a:rPr lang="it-IT" baseline="0" dirty="0" smtClean="0"/>
                        <a:t> aggiornamento del DB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497002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dirty="0" smtClean="0"/>
                        <a:t>1.Accesso alla Web APP</a:t>
                      </a:r>
                      <a:r>
                        <a:rPr lang="it-IT" baseline="0" dirty="0" smtClean="0"/>
                        <a:t> 2.Controllo DB 3.Aggiunta/Cambiamento dei dati del DB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93</Words>
  <Application>Microsoft Office PowerPoint</Application>
  <PresentationFormat>Personalizzato</PresentationFormat>
  <Paragraphs>41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Gestione DB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2</cp:revision>
  <dcterms:created xsi:type="dcterms:W3CDTF">2019-11-14T16:15:42Z</dcterms:created>
  <dcterms:modified xsi:type="dcterms:W3CDTF">2019-12-12T16:47:18Z</dcterms:modified>
</cp:coreProperties>
</file>