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rgbClr val="FFFFFF"/>
                </a:solidFill>
              </a:rPr>
              <a:t>Ricerca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6445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TendinaERicerca.bmpr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4152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smtClean="0"/>
                        <a:t>«Ricerca» </a:t>
                      </a:r>
                      <a:r>
                        <a:rPr lang="it-IT" baseline="0" dirty="0"/>
                        <a:t>presente </a:t>
                      </a:r>
                      <a:r>
                        <a:rPr lang="it-IT" baseline="0" dirty="0" smtClean="0"/>
                        <a:t>nel menu laterale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 trovare il distributore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piu</a:t>
                      </a:r>
                      <a:r>
                        <a:rPr lang="it-IT" baseline="0" dirty="0" smtClean="0"/>
                        <a:t> economico, vicino a lui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</a:t>
                      </a:r>
                      <a:r>
                        <a:rPr lang="it-IT" baseline="0" dirty="0" smtClean="0"/>
                        <a:t>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è</a:t>
                      </a:r>
                      <a:r>
                        <a:rPr lang="it-IT" baseline="0" dirty="0" smtClean="0"/>
                        <a:t> in grado di visualizzare i distributori inerenti la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041407"/>
              </p:ext>
            </p:extLst>
          </p:nvPr>
        </p:nvGraphicFramePr>
        <p:xfrm>
          <a:off x="838200" y="1825625"/>
          <a:ext cx="10515600" cy="5217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</a:t>
                      </a:r>
                      <a:r>
                        <a:rPr lang="it-IT" dirty="0" smtClean="0"/>
                        <a:t>«Ricerca»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inserisce l’indirizzo in una </a:t>
                      </a:r>
                      <a:r>
                        <a:rPr lang="it-IT" dirty="0" err="1" smtClean="0"/>
                        <a:t>search</a:t>
                      </a:r>
                      <a:r>
                        <a:rPr lang="it-IT" dirty="0" smtClean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 smtClean="0"/>
                        <a:t> correzioni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specifica un raggio di ricerca in linea d’aria (in chilometri)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L’utente specifica il carburante, se diverso da quello impostato in fase</a:t>
                      </a:r>
                      <a:r>
                        <a:rPr lang="it-IT" sz="1800" baseline="0" dirty="0" smtClean="0"/>
                        <a:t> di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inserisce un filtro legato alla valutazione (es. 3 gocce o più)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inserisce un filtro legato all’ultimo aggiornamento del prezzo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Il sistema restituisce sotto forma di mappa e di elenco i distributori risultanti dalla 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L’utente clicca su «Ricerca»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L’utente inserisce l’indirizzo in una </a:t>
                      </a:r>
                      <a:r>
                        <a:rPr lang="it-IT" dirty="0" err="1" smtClean="0"/>
                        <a:t>search</a:t>
                      </a:r>
                      <a:r>
                        <a:rPr lang="it-IT" dirty="0" smtClean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 smtClean="0"/>
                        <a:t> correzioni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clicca su &lt;&lt;Ricerca Veloce&gt;&gt; per trovare il distributore </a:t>
                      </a:r>
                      <a:r>
                        <a:rPr lang="it-IT" baseline="0" dirty="0" err="1" smtClean="0"/>
                        <a:t>piu</a:t>
                      </a:r>
                      <a:r>
                        <a:rPr lang="it-IT" baseline="0" dirty="0" smtClean="0"/>
                        <a:t> vicino, senza filtri selezionati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</Words>
  <Application>Microsoft Office PowerPoint</Application>
  <PresentationFormat>Personalizzato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10</cp:revision>
  <dcterms:created xsi:type="dcterms:W3CDTF">2019-11-14T16:15:42Z</dcterms:created>
  <dcterms:modified xsi:type="dcterms:W3CDTF">2019-12-16T16:45:58Z</dcterms:modified>
</cp:coreProperties>
</file>