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News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427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1969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L’apertura dell’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Frequenza </a:t>
                      </a:r>
                      <a:r>
                        <a:rPr lang="it-IT" dirty="0"/>
                        <a:t>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Giornaliero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</a:t>
                      </a:r>
                      <a:r>
                        <a:rPr lang="it-IT" baseline="0" dirty="0" smtClean="0"/>
                        <a:t> aver installato 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 delle 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21283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aprirà</a:t>
                      </a:r>
                      <a:r>
                        <a:rPr lang="it-IT" baseline="0" dirty="0" smtClean="0"/>
                        <a:t> l’applicazione.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aggiornerà le news attuali e le mostrerà nella home dell’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News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4</cp:revision>
  <dcterms:created xsi:type="dcterms:W3CDTF">2019-11-14T16:15:42Z</dcterms:created>
  <dcterms:modified xsi:type="dcterms:W3CDTF">2019-12-13T10:58:30Z</dcterms:modified>
</cp:coreProperties>
</file>