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viaggio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83477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Pianificazione</a:t>
                      </a:r>
                      <a:r>
                        <a:rPr lang="it-IT" baseline="0" dirty="0"/>
                        <a:t> viaggio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Andrea Colleoni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2419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seleziona</a:t>
                      </a:r>
                      <a:r>
                        <a:rPr lang="it-IT" baseline="0" dirty="0"/>
                        <a:t> la sezione «Pianifica viaggio»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visualizzare i distributori più convenienti lungo il percorso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52083"/>
              </p:ext>
            </p:extLst>
          </p:nvPr>
        </p:nvGraphicFramePr>
        <p:xfrm>
          <a:off x="838200" y="1825625"/>
          <a:ext cx="10515600" cy="4511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accede alla sezione «Pianifica</a:t>
                      </a:r>
                      <a:r>
                        <a:rPr lang="it-IT" sz="1600" baseline="0" dirty="0"/>
                        <a:t> viaggio</a:t>
                      </a:r>
                      <a:r>
                        <a:rPr lang="it-IT" sz="1600" dirty="0"/>
                        <a:t>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inserisce l’indirizzo completo del punto di partenza e del punto di arrivo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Il sistema verifica la </a:t>
                      </a:r>
                      <a:r>
                        <a:rPr lang="it-IT" sz="1600" dirty="0" smtClean="0"/>
                        <a:t>correttezza </a:t>
                      </a:r>
                      <a:r>
                        <a:rPr lang="it-IT" sz="1600" dirty="0"/>
                        <a:t>degli indirizzi inseriti usando un API per mappe ed eventualmente propone indirizzi vicini o correzioni (es. in stile </a:t>
                      </a:r>
                      <a:r>
                        <a:rPr lang="it-IT" sz="1600" dirty="0" err="1"/>
                        <a:t>searchbox</a:t>
                      </a:r>
                      <a:r>
                        <a:rPr lang="it-IT" sz="1600" dirty="0"/>
                        <a:t> 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 smtClean="0"/>
                        <a:t>L’utente specifica il carburante, se diverso da quello impostato in fase</a:t>
                      </a:r>
                      <a:r>
                        <a:rPr lang="it-IT" sz="1600" baseline="0" dirty="0" smtClean="0"/>
                        <a:t> di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 smtClean="0"/>
                        <a:t>Il </a:t>
                      </a:r>
                      <a:r>
                        <a:rPr lang="it-IT" sz="1600" baseline="0" dirty="0"/>
                        <a:t>sistema determina il percorso (o i percorsi) usando l’API per mappe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propone gli itinerari all’utente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seleziona uno degli itinerari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visualizza sulla mappa/in forma di elenco i tre distributori più convenienti sul tragitto selezionato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utilizza la propria posizione come indirizzo di partenza o di </a:t>
                      </a:r>
                      <a:r>
                        <a:rPr lang="it-IT" sz="1600" dirty="0" smtClean="0"/>
                        <a:t>destinazione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eccezionale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clicca sulla mappa per selezionare il punto di partenza o di arrivo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Flusso eccezionale 3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seleziona destinazione o arrivo da un «luogo preferito»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749856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233</Words>
  <Application>Microsoft Office PowerPoint</Application>
  <PresentationFormat>Personalizzato</PresentationFormat>
  <Paragraphs>50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Pianificazione viaggio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8</cp:revision>
  <dcterms:created xsi:type="dcterms:W3CDTF">2019-11-14T16:15:42Z</dcterms:created>
  <dcterms:modified xsi:type="dcterms:W3CDTF">2019-12-13T11:04:08Z</dcterms:modified>
</cp:coreProperties>
</file>