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mtClean="0">
                <a:solidFill>
                  <a:srgbClr val="FFFFFF"/>
                </a:solidFill>
              </a:rPr>
              <a:t>Ricerca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00615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</a:t>
                      </a:r>
                      <a:r>
                        <a:rPr lang="it-IT" baseline="0" dirty="0" smtClean="0"/>
                        <a:t>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TendinaERicerca.bmpr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7877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smtClean="0"/>
                        <a:t>«Ricerca» </a:t>
                      </a:r>
                      <a:r>
                        <a:rPr lang="it-IT" baseline="0" dirty="0"/>
                        <a:t>presente </a:t>
                      </a:r>
                      <a:r>
                        <a:rPr lang="it-IT" baseline="0" dirty="0" smtClean="0"/>
                        <a:t>nel menu laterale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</a:t>
                      </a:r>
                      <a:r>
                        <a:rPr lang="it-IT" baseline="0" dirty="0" smtClean="0"/>
                        <a:t>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è</a:t>
                      </a:r>
                      <a:r>
                        <a:rPr lang="it-IT" baseline="0" dirty="0" smtClean="0"/>
                        <a:t> in grado di visualizzare i distributori inerenti la 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935446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</a:t>
                      </a:r>
                      <a:r>
                        <a:rPr lang="it-IT" dirty="0" smtClean="0"/>
                        <a:t>«Ricerca»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inserisce l’indirizzo in una </a:t>
                      </a:r>
                      <a:r>
                        <a:rPr lang="it-IT" dirty="0" err="1" smtClean="0"/>
                        <a:t>search</a:t>
                      </a:r>
                      <a:r>
                        <a:rPr lang="it-IT" dirty="0" smtClean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 smtClean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 smtClean="0"/>
                        <a:t> correzioni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specifica un raggio di ricerca in linea d’aria (in chilometri)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 smtClean="0"/>
                        <a:t>L’utente specifica il carburante, se diverso da quello impostato in fase</a:t>
                      </a:r>
                      <a:r>
                        <a:rPr lang="it-IT" sz="1800" baseline="0" dirty="0" smtClean="0"/>
                        <a:t> di registrazione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inserisce un filtro legato alla valutazione (es. 3 gocce </a:t>
                      </a:r>
                      <a:r>
                        <a:rPr lang="it-IT" sz="1800" baseline="0" smtClean="0"/>
                        <a:t>o più)</a:t>
                      </a:r>
                      <a:endParaRPr lang="it-IT" sz="18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Personalizzato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Ricerca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6</cp:revision>
  <dcterms:created xsi:type="dcterms:W3CDTF">2019-11-14T16:15:42Z</dcterms:created>
  <dcterms:modified xsi:type="dcterms:W3CDTF">2019-12-13T11:06:30Z</dcterms:modified>
</cp:coreProperties>
</file>