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72719"/>
            <a:ext cx="6105194" cy="150199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Gestione DB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74073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 </a:t>
                      </a:r>
                      <a:r>
                        <a:rPr lang="it-IT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 </a:t>
                      </a:r>
                      <a:r>
                        <a:rPr lang="it-IT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38530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</a:t>
                      </a:r>
                      <a:r>
                        <a:rPr lang="it-IT" dirty="0" err="1"/>
                        <a:t>admin</a:t>
                      </a:r>
                      <a:r>
                        <a:rPr lang="it-IT" dirty="0"/>
                        <a:t> accede al DB</a:t>
                      </a:r>
                      <a:r>
                        <a:rPr lang="it-IT" baseline="0" dirty="0"/>
                        <a:t> tramite Web 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Mensile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Organizzazione delle</a:t>
                      </a:r>
                      <a:r>
                        <a:rPr lang="it-IT" baseline="0" dirty="0"/>
                        <a:t> principali attività dell’APP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Creazione del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Manutenzione e</a:t>
                      </a:r>
                      <a:r>
                        <a:rPr lang="it-IT" baseline="0" dirty="0"/>
                        <a:t> aggiornamento del DB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082039"/>
              </p:ext>
            </p:extLst>
          </p:nvPr>
        </p:nvGraphicFramePr>
        <p:xfrm>
          <a:off x="838200" y="1825625"/>
          <a:ext cx="10515600" cy="1656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Accesso alla Web APP</a:t>
                      </a:r>
                      <a:r>
                        <a:rPr lang="it-IT" baseline="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/>
                        <a:t>Controllo DB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/>
                        <a:t>Aggiunta</a:t>
                      </a:r>
                      <a:r>
                        <a:rPr lang="it-IT" baseline="0" dirty="0"/>
                        <a:t>/Cambiamento dei dati del DB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97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Gestione DB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Andrea Colleoni</cp:lastModifiedBy>
  <cp:revision>3</cp:revision>
  <dcterms:created xsi:type="dcterms:W3CDTF">2019-11-14T16:15:42Z</dcterms:created>
  <dcterms:modified xsi:type="dcterms:W3CDTF">2019-12-13T09:51:30Z</dcterms:modified>
</cp:coreProperties>
</file>