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Statistiche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Use Cases for Project</a:t>
            </a: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7637580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:a16="http://schemas.microsoft.com/office/drawing/2014/main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:a16="http://schemas.microsoft.com/office/drawing/2014/main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Statistiche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Sabbatini Samuele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12/12/19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Sabbatini Samuele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GasAdvisor.mdj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8198342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:a16="http://schemas.microsoft.com/office/drawing/2014/main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:a16="http://schemas.microsoft.com/office/drawing/2014/main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L’utente accede al</a:t>
                      </a:r>
                      <a:r>
                        <a:rPr lang="it-IT" baseline="0" dirty="0"/>
                        <a:t>la sezione «Statistiche»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Non</a:t>
                      </a:r>
                      <a:r>
                        <a:rPr lang="it-IT" baseline="0" dirty="0"/>
                        <a:t> frequente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L’utente può visualizzare le statistiche relative al</a:t>
                      </a:r>
                      <a:r>
                        <a:rPr lang="it-IT" baseline="0" dirty="0"/>
                        <a:t> prezzo dei carburanti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Utente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Admin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L’utente deve avere</a:t>
                      </a:r>
                      <a:r>
                        <a:rPr lang="it-IT" baseline="0" dirty="0"/>
                        <a:t> fatto il login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:a16="http://schemas.microsoft.com/office/drawing/2014/main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0304892"/>
              </p:ext>
            </p:extLst>
          </p:nvPr>
        </p:nvGraphicFramePr>
        <p:xfrm>
          <a:off x="838200" y="1825625"/>
          <a:ext cx="10515600" cy="24790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:a16="http://schemas.microsoft.com/office/drawing/2014/main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:a16="http://schemas.microsoft.com/office/drawing/2014/main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L’utente accede alla sezione «Statistiche»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L’utente</a:t>
                      </a:r>
                      <a:r>
                        <a:rPr lang="it-IT" baseline="0" dirty="0"/>
                        <a:t> seleziona il carburante di cui vuole visualizzare le statistiche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/>
                        <a:t>L’utente modifica l’intervallo di tempo da prendere in considerazione (facoltativo)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/>
                        <a:t>Il sistema elabora e mostra i dati di andamento dei prezzi del </a:t>
                      </a:r>
                      <a:r>
                        <a:rPr lang="it-IT" baseline="0" dirty="0" err="1"/>
                        <a:t>coarburante</a:t>
                      </a:r>
                      <a:r>
                        <a:rPr lang="it-IT" baseline="0" dirty="0"/>
                        <a:t> nel tempo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:a16="http://schemas.microsoft.com/office/drawing/2014/main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128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Statistiche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Andrea Colleoni</cp:lastModifiedBy>
  <cp:revision>3</cp:revision>
  <dcterms:created xsi:type="dcterms:W3CDTF">2019-11-14T16:15:42Z</dcterms:created>
  <dcterms:modified xsi:type="dcterms:W3CDTF">2019-12-13T09:50:30Z</dcterms:modified>
</cp:coreProperties>
</file>