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Valutazione affidabilità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 </a:t>
            </a:r>
            <a:r>
              <a:rPr lang="it-IT" dirty="0" err="1">
                <a:solidFill>
                  <a:srgbClr val="FFFFFF"/>
                </a:solidFill>
              </a:rPr>
              <a:t>GasAdvisor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2560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00202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504140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4</cp:revision>
  <dcterms:created xsi:type="dcterms:W3CDTF">2019-11-14T16:15:42Z</dcterms:created>
  <dcterms:modified xsi:type="dcterms:W3CDTF">2019-12-13T09:49:30Z</dcterms:modified>
</cp:coreProperties>
</file>