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378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70121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Bottone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Una volta soltanto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Permesso di accesso come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-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319673"/>
              </p:ext>
            </p:extLst>
          </p:nvPr>
        </p:nvGraphicFramePr>
        <p:xfrm>
          <a:off x="946688" y="1823298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chiede username e password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verifica i dati sul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consente l’ingresso nell’applicazione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3: l’utente inserisce dati errati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Il sistema conta i tentativi falliti e notifica l’errore all’utente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3: l’utente inserisce dati errati per più di 3 volte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Il sistema blocca l’utente per 1 ora e invia una mail all’</a:t>
                      </a:r>
                      <a:r>
                        <a:rPr lang="it-IT" dirty="0" err="1"/>
                        <a:t>inidirizzo</a:t>
                      </a:r>
                      <a:r>
                        <a:rPr lang="it-IT" dirty="0"/>
                        <a:t> usato durante </a:t>
                      </a:r>
                      <a:r>
                        <a:rPr lang="it-IT"/>
                        <a:t>la registrazione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141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LOGIN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5</cp:revision>
  <dcterms:created xsi:type="dcterms:W3CDTF">2019-11-14T16:15:42Z</dcterms:created>
  <dcterms:modified xsi:type="dcterms:W3CDTF">2019-12-13T09:38:51Z</dcterms:modified>
</cp:coreProperties>
</file>