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Visionare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2685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Visionare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br>
                        <a:rPr lang="it-IT" dirty="0"/>
                      </a:br>
                      <a:r>
                        <a:rPr lang="it-IT" dirty="0"/>
                        <a:t>progetto  home </a:t>
                      </a:r>
                      <a:r>
                        <a:rPr lang="it-IT" dirty="0" err="1"/>
                        <a:t>Gas.bmpr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778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Costante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Guest,User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Ingresso</a:t>
                      </a:r>
                      <a:r>
                        <a:rPr lang="it-IT" baseline="0" dirty="0"/>
                        <a:t> nell’applicazione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526384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accesso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presa</a:t>
                      </a:r>
                      <a:r>
                        <a:rPr lang="it-IT" baseline="0" dirty="0"/>
                        <a:t> visione dell’APP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Visionare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4</cp:revision>
  <dcterms:created xsi:type="dcterms:W3CDTF">2019-11-14T16:15:42Z</dcterms:created>
  <dcterms:modified xsi:type="dcterms:W3CDTF">2019-12-13T09:47:52Z</dcterms:modified>
</cp:coreProperties>
</file>