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5632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572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«Logout» presente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non condivide piú i suoi dai con l´app. L´app si puo usare da altri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essere entrato sul suo account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viente reindirizzato nella schermata di Homepage come un 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763553"/>
              </p:ext>
            </p:extLst>
          </p:nvPr>
        </p:nvGraphicFramePr>
        <p:xfrm>
          <a:off x="946688" y="1823298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menu laterale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mostra il pulsante «Logout» al posto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L`utente clicca il pulsante «Logout»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L´app torna nella schermata home e l´utente continua a navigare come guest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decide di cancellare l´account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il pulsante «cancella account» presente nelle impostazioni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avverte che questo operazione non si puo annullare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cancella i dati del utente dal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cambia il colore del nome del utente nelle valutazioni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reindirizza l´utente nella schermata Home come un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/>
                        <a:t>Il sistema manda un e-mail di conferma cancellazione all 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230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9</cp:revision>
  <dcterms:created xsi:type="dcterms:W3CDTF">2019-11-14T16:15:42Z</dcterms:created>
  <dcterms:modified xsi:type="dcterms:W3CDTF">2019-12-17T18:56:20Z</dcterms:modified>
</cp:coreProperties>
</file>