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Valutazione affidabilità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Use Cases for </a:t>
            </a:r>
            <a:r>
              <a:rPr lang="it-IT" dirty="0" smtClean="0">
                <a:solidFill>
                  <a:srgbClr val="FFFFFF"/>
                </a:solidFill>
              </a:rPr>
              <a:t>Project </a:t>
            </a:r>
            <a:r>
              <a:rPr lang="it-IT" dirty="0" err="1" smtClean="0">
                <a:solidFill>
                  <a:srgbClr val="FFFFFF"/>
                </a:solidFill>
              </a:rPr>
              <a:t>GasAdvisor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32560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001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Valutazione affidabilità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Sabbatini Samuele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949799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clicca sul pulsante</a:t>
                      </a:r>
                      <a:r>
                        <a:rPr lang="it-IT" baseline="0" dirty="0" smtClean="0"/>
                        <a:t> «Valuta» presente nella scheda dei distributori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Non frequente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deve</a:t>
                      </a:r>
                      <a:r>
                        <a:rPr lang="it-IT" baseline="0" dirty="0" smtClean="0"/>
                        <a:t> avere effettuato il log-in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378213"/>
              </p:ext>
            </p:extLst>
          </p:nvPr>
        </p:nvGraphicFramePr>
        <p:xfrm>
          <a:off x="838200" y="1825625"/>
          <a:ext cx="10515600" cy="1930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 clicca su «Valuta»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 misura il proprio gradimento attribuendo al distributore da 1 a 5</a:t>
                      </a:r>
                      <a:r>
                        <a:rPr lang="it-IT" baseline="0" dirty="0" smtClean="0"/>
                        <a:t> «gocce»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L’utente inserisce una descrizione della sua esperienza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106</Words>
  <Application>Microsoft Office PowerPoint</Application>
  <PresentationFormat>Personalizzato</PresentationFormat>
  <Paragraphs>37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Valutazione affidabilità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3</cp:revision>
  <dcterms:created xsi:type="dcterms:W3CDTF">2019-11-14T16:15:42Z</dcterms:created>
  <dcterms:modified xsi:type="dcterms:W3CDTF">2019-12-12T15:53:59Z</dcterms:modified>
</cp:coreProperties>
</file>