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572719"/>
            <a:ext cx="6105194" cy="150199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Gestione Profilo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31331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DataBase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17/12/2019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Tsipas</a:t>
                      </a:r>
                      <a:r>
                        <a:rPr lang="it-IT" u="sng" baseline="0" dirty="0"/>
                        <a:t>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32965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clicca il pulsante «Profilo» trovato nel menu laterale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Facilitá di trovare i distributori preferiti in poco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 deve essere entrato  sul suo account personale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Aggiornamento dei dati e preferiti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028251"/>
              </p:ext>
            </p:extLst>
          </p:nvPr>
        </p:nvGraphicFramePr>
        <p:xfrm>
          <a:off x="838200" y="1703062"/>
          <a:ext cx="10515600" cy="229093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1139519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il pulsante «Profilo» trovato in alto a destra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fa vedere tutti i suoi dati personali e i suoi preferiti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puoi scegliere di cambiare i suoi dati o aggiornare i preferiti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salva i dati nuovi del 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462138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243198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 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142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Gestione Profilo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Diego Cipa</cp:lastModifiedBy>
  <cp:revision>9</cp:revision>
  <dcterms:created xsi:type="dcterms:W3CDTF">2019-11-14T16:15:42Z</dcterms:created>
  <dcterms:modified xsi:type="dcterms:W3CDTF">2019-12-17T20:34:33Z</dcterms:modified>
</cp:coreProperties>
</file>