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17/12/2019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Logout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95632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17/12/2019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25720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 clicca sul pulsante «Logout» presente nel menu laterale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non condivide piú i suoi dai con l´app. L´app si puo usare da altri utenti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deve essere entrato sul suo account personale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L´utente viente reindirizzato nella schermata di Homepage come un 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61457"/>
              </p:ext>
            </p:extLst>
          </p:nvPr>
        </p:nvGraphicFramePr>
        <p:xfrm>
          <a:off x="946688" y="1823298"/>
          <a:ext cx="10515600" cy="3571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</a:t>
                      </a:r>
                      <a:r>
                        <a:rPr lang="it-IT"/>
                        <a:t>il pulsante «Profilo» in alto a destra</a:t>
                      </a:r>
                      <a:endParaRPr lang="it-IT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mostra il pulsante «Logout» al posto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L`utente clicca il pulsante «Logout»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L´app torna nella schermata home e l´utente continua a navigare come guest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decide di cancellare l´account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L´utente clicca il pulsante «cancella account» presente nelle impostazioni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avverte che questo operazione non si puo annullare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cancella i dati del utente dal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cambia il colore del nome del utente nelle valutazioni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reindirizza l´utente nella schermata Home come un guest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manda un e-mail di conferma cancellazione all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236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Logout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10</cp:revision>
  <dcterms:created xsi:type="dcterms:W3CDTF">2019-11-14T16:15:42Z</dcterms:created>
  <dcterms:modified xsi:type="dcterms:W3CDTF">2019-12-17T20:37:31Z</dcterms:modified>
</cp:coreProperties>
</file>