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7CAFC9-A675-4314-84EF-236FFA58A3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9B8EFA56-2723-45F2-A2E6-46A6F60F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99467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08/01/2020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Sabbatini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376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</a:t>
                      </a:r>
                      <a:r>
                        <a:rPr lang="it-IT"/>
                        <a:t>del DB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0585"/>
              </p:ext>
            </p:extLst>
          </p:nvPr>
        </p:nvGraphicFramePr>
        <p:xfrm>
          <a:off x="838200" y="1703062"/>
          <a:ext cx="10515600" cy="38827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</a:t>
                      </a:r>
                      <a:r>
                        <a:rPr lang="it-IT" dirty="0"/>
                        <a:t>ccede 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Verifica caricamento flussi giornalieri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smtClean="0"/>
                        <a:t>alla </a:t>
                      </a:r>
                      <a:r>
                        <a:rPr lang="it-IT" baseline="0" dirty="0"/>
                        <a:t>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abilitare-disabilitare 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</a:t>
                      </a:r>
                      <a:r>
                        <a:rPr lang="it-IT" baseline="0" dirty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smtClean="0"/>
                        <a:t>alla </a:t>
                      </a:r>
                      <a:r>
                        <a:rPr lang="it-IT" baseline="0" dirty="0"/>
                        <a:t>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moderare  le valutazioni gocce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smtClean="0"/>
                        <a:t>alla </a:t>
                      </a:r>
                      <a:r>
                        <a:rPr lang="it-IT" baseline="0" dirty="0"/>
                        <a:t>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Admin amministra la sezione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</Words>
  <Application>Microsoft Office PowerPoint</Application>
  <PresentationFormat>Personalizzato</PresentationFormat>
  <Paragraphs>51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DB</dc:title>
  <dc:creator>Samuele Sabbatini</dc:creator>
  <cp:lastModifiedBy>User</cp:lastModifiedBy>
  <cp:revision>3</cp:revision>
  <dcterms:created xsi:type="dcterms:W3CDTF">2020-01-02T12:22:29Z</dcterms:created>
  <dcterms:modified xsi:type="dcterms:W3CDTF">2020-01-08T08:15:17Z</dcterms:modified>
</cp:coreProperties>
</file>