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Gestione preferiti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lemento grafico 4" descr="Stelle">
            <a:extLst>
              <a:ext uri="{FF2B5EF4-FFF2-40B4-BE49-F238E27FC236}">
                <a16:creationId xmlns:a16="http://schemas.microsoft.com/office/drawing/2014/main" xmlns="" id="{646CE663-5E7F-46F3-B518-55CEB5E42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37374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Gestione</a:t>
                      </a:r>
                      <a:r>
                        <a:rPr lang="it-IT" baseline="0" dirty="0"/>
                        <a:t> Preferiti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Samuele Sabbatini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Tsipas</a:t>
                      </a:r>
                      <a:r>
                        <a:rPr lang="it-IT" dirty="0"/>
                        <a:t>, </a:t>
                      </a:r>
                      <a:r>
                        <a:rPr lang="it-IT" dirty="0" smtClean="0"/>
                        <a:t>Sabbatini, </a:t>
                      </a:r>
                      <a:r>
                        <a:rPr lang="it-IT" dirty="0" err="1" smtClean="0"/>
                        <a:t>Barzaghi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  <a:p>
                      <a:r>
                        <a:rPr lang="it-IT" dirty="0"/>
                        <a:t>IdeaApp_2.bmpr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339349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Accesso alla sezione «Preferiti» dal </a:t>
                      </a:r>
                      <a:r>
                        <a:rPr lang="it-IT" dirty="0" err="1"/>
                        <a:t>navigation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drawer</a:t>
                      </a:r>
                      <a:r>
                        <a:rPr lang="it-IT" dirty="0"/>
                        <a:t> o dal bottone in fondo alla schermata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</a:t>
                      </a:r>
                      <a:r>
                        <a:rPr lang="it-IT" baseline="0" dirty="0"/>
                        <a:t> deve essere registrato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visualizza e gestisce i preferiti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878522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</a:t>
                      </a:r>
                      <a:r>
                        <a:rPr lang="it-IT" baseline="0" dirty="0"/>
                        <a:t> accede alla sezione Preferiti , presente nel </a:t>
                      </a:r>
                      <a:r>
                        <a:rPr lang="it-IT" baseline="0" dirty="0" err="1"/>
                        <a:t>navigation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drawer</a:t>
                      </a:r>
                      <a:endParaRPr lang="it-IT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carica i distributori preferiti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cerca un distributore per indirizzo utilizzando la funzione di ricerca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accede alla scheda del distributore di carburante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/>
                        <a:t>L’utente aggiunge </a:t>
                      </a:r>
                      <a:r>
                        <a:rPr lang="it-IT" baseline="0" dirty="0"/>
                        <a:t>il distributore ai preferiti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visualizza i preferiti registrati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sull’icona a forma di stella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</a:t>
                      </a:r>
                      <a:r>
                        <a:rPr lang="it-IT" baseline="0" dirty="0"/>
                        <a:t> sistema elimina la preferenza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aggiorna il DB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distributore eliminato non viene più mostrato nella sezione Preferiti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</Words>
  <Application>Microsoft Office PowerPoint</Application>
  <PresentationFormat>Personalizzato</PresentationFormat>
  <Paragraphs>47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Gestione preferiti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12</cp:revision>
  <dcterms:created xsi:type="dcterms:W3CDTF">2019-11-14T16:15:42Z</dcterms:created>
  <dcterms:modified xsi:type="dcterms:W3CDTF">2020-01-08T08:09:32Z</dcterms:modified>
</cp:coreProperties>
</file>