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Valutazione affidabilità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 GasAdvisor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Pollice su">
            <a:extLst>
              <a:ext uri="{FF2B5EF4-FFF2-40B4-BE49-F238E27FC236}">
                <a16:creationId xmlns:a16="http://schemas.microsoft.com/office/drawing/2014/main" xmlns="" id="{FC0883BF-9DEF-4B2D-86E7-ADEC7F57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0594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err="1"/>
                        <a:t>IdeaApp</a:t>
                      </a:r>
                      <a:r>
                        <a:rPr lang="it-IT"/>
                        <a:t>_2.bmpr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8499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 utenti possono trovare i distributori con il servizio migliore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viente salvata nel profilo del utente sotto «Le mie Valutazioni»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75445"/>
              </p:ext>
            </p:extLst>
          </p:nvPr>
        </p:nvGraphicFramePr>
        <p:xfrm>
          <a:off x="838200" y="1825625"/>
          <a:ext cx="10515600" cy="2479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seleziona un distributore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calcola e aggiorna la valutazione media del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12</cp:revision>
  <dcterms:created xsi:type="dcterms:W3CDTF">2019-11-14T16:15:42Z</dcterms:created>
  <dcterms:modified xsi:type="dcterms:W3CDTF">2020-01-08T08:17:32Z</dcterms:modified>
</cp:coreProperties>
</file>