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2376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572719"/>
            <a:ext cx="6105194" cy="1501999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News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4276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News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Stefano</a:t>
                      </a:r>
                      <a:r>
                        <a:rPr lang="it-IT" baseline="0" dirty="0" smtClean="0"/>
                        <a:t> Fioretti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Stefano</a:t>
                      </a:r>
                      <a:r>
                        <a:rPr lang="it-IT" baseline="0" dirty="0" smtClean="0"/>
                        <a:t> Fioretti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11969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L’apertura dell’</a:t>
                      </a:r>
                      <a:r>
                        <a:rPr lang="it-IT" dirty="0" err="1" smtClean="0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Frequenza </a:t>
                      </a:r>
                      <a:r>
                        <a:rPr lang="it-IT" dirty="0"/>
                        <a:t>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Giornaliero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User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Deve</a:t>
                      </a:r>
                      <a:r>
                        <a:rPr lang="it-IT" baseline="0" dirty="0" smtClean="0"/>
                        <a:t> aver installato l’</a:t>
                      </a:r>
                      <a:r>
                        <a:rPr lang="it-IT" baseline="0" dirty="0" err="1" smtClean="0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Aggiornamento delle news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163403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aprirà</a:t>
                      </a:r>
                      <a:r>
                        <a:rPr lang="it-IT" baseline="0" dirty="0" smtClean="0"/>
                        <a:t> l’applicazione.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aggiornerà le news </a:t>
                      </a:r>
                      <a:r>
                        <a:rPr lang="it-IT" baseline="0" dirty="0" smtClean="0"/>
                        <a:t>attuali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L’applicazione mostrerà le anteprime delle news nella </a:t>
                      </a:r>
                      <a:r>
                        <a:rPr lang="it-IT" baseline="0" dirty="0" smtClean="0"/>
                        <a:t>home dell’</a:t>
                      </a:r>
                      <a:r>
                        <a:rPr lang="it-IT" baseline="0" dirty="0" err="1" smtClean="0"/>
                        <a:t>app</a:t>
                      </a:r>
                      <a:r>
                        <a:rPr lang="it-IT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accede alla sezione «News» presente nel </a:t>
                      </a:r>
                      <a:r>
                        <a:rPr lang="it-IT" dirty="0" err="1" smtClean="0"/>
                        <a:t>navigation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drawer</a:t>
                      </a:r>
                      <a:endParaRPr lang="it-IT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L’applicazione mostra sotto forma di elenco le anteprime delle news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Tappando su un’anteprima, verrà mostrata la notizia completa </a:t>
                      </a:r>
                      <a:r>
                        <a:rPr lang="it-IT" smtClean="0"/>
                        <a:t>sul browser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121</Words>
  <Application>Microsoft Office PowerPoint</Application>
  <PresentationFormat>Personalizzato</PresentationFormat>
  <Paragraphs>44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News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5</cp:revision>
  <dcterms:created xsi:type="dcterms:W3CDTF">2019-11-14T16:15:42Z</dcterms:created>
  <dcterms:modified xsi:type="dcterms:W3CDTF">2019-12-16T13:43:20Z</dcterms:modified>
</cp:coreProperties>
</file>