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Gestione Profilo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Utente">
            <a:extLst>
              <a:ext uri="{FF2B5EF4-FFF2-40B4-BE49-F238E27FC236}">
                <a16:creationId xmlns:a16="http://schemas.microsoft.com/office/drawing/2014/main" xmlns="" id="{671D88FF-4ACE-4382-895D-D2E15DC6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7796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19/12/2019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err="1"/>
                        <a:t>Tsipas</a:t>
                      </a:r>
                      <a:r>
                        <a:rPr lang="it-IT" baseline="0" dirty="0"/>
                        <a:t>, </a:t>
                      </a:r>
                      <a:r>
                        <a:rPr lang="it-IT" baseline="0" dirty="0" smtClean="0"/>
                        <a:t>Sabbatini, </a:t>
                      </a:r>
                      <a:r>
                        <a:rPr lang="it-IT" dirty="0" err="1" smtClean="0"/>
                        <a:t>Barzaghi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4622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il pulsante «Profilo» trovato nel menu laterale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puo cambiare i suoi dati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deve essere entrato  sul suo account personale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Aggiornamento dei dati e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410317"/>
              </p:ext>
            </p:extLst>
          </p:nvPr>
        </p:nvGraphicFramePr>
        <p:xfrm>
          <a:off x="838200" y="1703062"/>
          <a:ext cx="10515600" cy="256525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1139519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il pulsante «Profilo» trovato in alto a destra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fa vedere tutti i suoi dati personali e i suoi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puoi scegliere di cambiare i suoi dati , per esempio aggiornare il carburante preferito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salva i dati nuovi del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46213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 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Profilo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14</cp:revision>
  <dcterms:created xsi:type="dcterms:W3CDTF">2019-11-14T16:15:42Z</dcterms:created>
  <dcterms:modified xsi:type="dcterms:W3CDTF">2020-01-08T08:11:18Z</dcterms:modified>
</cp:coreProperties>
</file>