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96" y="-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xmlns="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xmlns="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xmlns="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xmlns="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xmlns="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xmlns="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xmlns="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xmlns="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xmlns="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xmlns="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xmlns="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CDA1A2E9-63FE-408D-A803-8E306ECAB4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2058" y="450221"/>
            <a:ext cx="8997696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669" y="1111086"/>
            <a:ext cx="7690104" cy="2623885"/>
          </a:xfrm>
        </p:spPr>
        <p:txBody>
          <a:bodyPr anchor="ctr">
            <a:normAutofit/>
          </a:bodyPr>
          <a:lstStyle/>
          <a:p>
            <a:pPr algn="l"/>
            <a:r>
              <a:rPr lang="it-IT" sz="6600">
                <a:solidFill>
                  <a:srgbClr val="FFFFFF"/>
                </a:solidFill>
              </a:rPr>
              <a:t>Ricerca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BE9F90C-C163-435B-9A68-D15C92D1CF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7200" y="4521269"/>
            <a:ext cx="1127760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9499" y="4843002"/>
            <a:ext cx="10012680" cy="1234345"/>
          </a:xfrm>
        </p:spPr>
        <p:txBody>
          <a:bodyPr anchor="ctr">
            <a:normAutofit/>
          </a:bodyPr>
          <a:lstStyle/>
          <a:p>
            <a:pPr algn="l"/>
            <a:r>
              <a:rPr lang="it-IT" sz="2600">
                <a:solidFill>
                  <a:srgbClr val="1B1B1B"/>
                </a:solidFill>
              </a:rPr>
              <a:t>Use Cases for Project GasAdvisor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1A882A9F-F4E9-4E23-8F0B-20B5DF42EA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19345" y="450221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Elemento grafico 4" descr="Lente di ingrandimento">
            <a:extLst>
              <a:ext uri="{FF2B5EF4-FFF2-40B4-BE49-F238E27FC236}">
                <a16:creationId xmlns:a16="http://schemas.microsoft.com/office/drawing/2014/main" xmlns="" id="{14150B27-4807-4514-B7A5-346BDBA23A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857725" y="2612676"/>
            <a:ext cx="1632648" cy="16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5946633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:a16="http://schemas.microsoft.com/office/drawing/2014/main" xmlns="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:a16="http://schemas.microsoft.com/office/drawing/2014/main" xmlns="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Ricerca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Sabbatini Samuele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19/12/19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 smtClean="0"/>
                        <a:t>Tsipas</a:t>
                      </a:r>
                      <a:r>
                        <a:rPr lang="it-IT" dirty="0" smtClean="0"/>
                        <a:t>, Sabbatini, </a:t>
                      </a:r>
                      <a:r>
                        <a:rPr lang="it-IT" dirty="0" err="1" smtClean="0"/>
                        <a:t>Barzaghi</a:t>
                      </a:r>
                      <a:endParaRPr lang="it-IT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GasAdvisor.mdj</a:t>
                      </a:r>
                      <a:endParaRPr lang="it-IT" dirty="0"/>
                    </a:p>
                    <a:p>
                      <a:r>
                        <a:rPr lang="it-IT" err="1"/>
                        <a:t>IdeaApp</a:t>
                      </a:r>
                      <a:r>
                        <a:rPr lang="it-IT"/>
                        <a:t>_2.bmpr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xmlns="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7415294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:a16="http://schemas.microsoft.com/office/drawing/2014/main" xmlns="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:a16="http://schemas.microsoft.com/office/drawing/2014/main" xmlns="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L’utente clicca sul pulsante</a:t>
                      </a:r>
                      <a:r>
                        <a:rPr lang="it-IT" baseline="0" dirty="0"/>
                        <a:t> «Ricerca» presente nel menu laterale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Frequente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L’utente può trovare il distributore</a:t>
                      </a:r>
                      <a:r>
                        <a:rPr lang="it-IT" baseline="0" dirty="0"/>
                        <a:t> </a:t>
                      </a:r>
                      <a:r>
                        <a:rPr lang="it-IT" baseline="0" dirty="0" err="1"/>
                        <a:t>piu</a:t>
                      </a:r>
                      <a:r>
                        <a:rPr lang="it-IT" baseline="0" dirty="0"/>
                        <a:t> economico, vicino a lui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Utente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L’utente deve</a:t>
                      </a:r>
                      <a:r>
                        <a:rPr lang="it-IT" baseline="0" dirty="0"/>
                        <a:t> avere effettuato il log-in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L’utente è</a:t>
                      </a:r>
                      <a:r>
                        <a:rPr lang="it-IT" baseline="0" dirty="0"/>
                        <a:t> in grado di visualizzare i distributori inerenti la ricerca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:a16="http://schemas.microsoft.com/office/drawing/2014/main" xmlns="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0165639"/>
              </p:ext>
            </p:extLst>
          </p:nvPr>
        </p:nvGraphicFramePr>
        <p:xfrm>
          <a:off x="838200" y="1275715"/>
          <a:ext cx="10515600" cy="52171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:a16="http://schemas.microsoft.com/office/drawing/2014/main" xmlns="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:a16="http://schemas.microsoft.com/office/drawing/2014/main" xmlns="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L’utente clicca su «Ricerca»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L’utente inserisce l’indirizzo in una </a:t>
                      </a:r>
                      <a:r>
                        <a:rPr lang="it-IT" dirty="0" err="1"/>
                        <a:t>search</a:t>
                      </a:r>
                      <a:r>
                        <a:rPr lang="it-IT" dirty="0"/>
                        <a:t>-box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sz="1800" dirty="0"/>
                        <a:t>Il sistema verifica la correttezza dell’indirizzo inserito usando un API per mappe ed eventualmente propone indirizzi vicini o</a:t>
                      </a:r>
                      <a:r>
                        <a:rPr lang="it-IT" sz="1800" baseline="0" dirty="0"/>
                        <a:t> correzioni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sz="1800" baseline="0" dirty="0"/>
                        <a:t>L’utente specifica un raggio di ricerca in linea d’aria (in chilometri)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sz="1800" dirty="0"/>
                        <a:t>L’utente specifica il carburante, se diverso da quello impostato in fase</a:t>
                      </a:r>
                      <a:r>
                        <a:rPr lang="it-IT" sz="1800" baseline="0" dirty="0"/>
                        <a:t> di registrazione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sz="1800" baseline="0" dirty="0"/>
                        <a:t>L’utente inserisce un filtro legato alla valutazione (es. 3 gocce o più)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sz="1800" baseline="0" dirty="0"/>
                        <a:t>L’utente inserisce un filtro legato all’ultimo aggiornamento del prezzo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sz="1800" baseline="0" dirty="0"/>
                        <a:t>Il sistema restituisce sotto forma di mappa e di elenco i distributori risultanti dalla ricerca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dirty="0"/>
                        <a:t>L’utente clicca su «Ricerca»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dirty="0"/>
                        <a:t>L’utente inserisce l’indirizzo in una </a:t>
                      </a:r>
                      <a:r>
                        <a:rPr lang="it-IT" dirty="0" err="1"/>
                        <a:t>search</a:t>
                      </a:r>
                      <a:r>
                        <a:rPr lang="it-IT" dirty="0"/>
                        <a:t>-box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sz="1800" dirty="0"/>
                        <a:t>Il sistema verifica la correttezza dell’indirizzo inserito usando un API per mappe ed eventualmente propone indirizzi vicini o</a:t>
                      </a:r>
                      <a:r>
                        <a:rPr lang="it-IT" sz="1800" baseline="0" dirty="0"/>
                        <a:t> correzioni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L’utente</a:t>
                      </a:r>
                      <a:r>
                        <a:rPr lang="it-IT" baseline="0" dirty="0"/>
                        <a:t> clicca su &lt;&lt;Ricerca Veloce&gt;&gt; per trovare il distributore </a:t>
                      </a:r>
                      <a:r>
                        <a:rPr lang="it-IT" baseline="0" dirty="0" err="1"/>
                        <a:t>piu</a:t>
                      </a:r>
                      <a:r>
                        <a:rPr lang="it-IT" baseline="0" dirty="0"/>
                        <a:t> vicino, senza filtri selezionati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:a16="http://schemas.microsoft.com/office/drawing/2014/main" xmlns="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</Words>
  <Application>Microsoft Office PowerPoint</Application>
  <PresentationFormat>Personalizzato</PresentationFormat>
  <Paragraphs>49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Ricerca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User</cp:lastModifiedBy>
  <cp:revision>14</cp:revision>
  <dcterms:created xsi:type="dcterms:W3CDTF">2019-11-14T16:15:42Z</dcterms:created>
  <dcterms:modified xsi:type="dcterms:W3CDTF">2020-01-08T08:17:02Z</dcterms:modified>
</cp:coreProperties>
</file>