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Statistiche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tatistiche">
            <a:extLst>
              <a:ext uri="{FF2B5EF4-FFF2-40B4-BE49-F238E27FC236}">
                <a16:creationId xmlns:a16="http://schemas.microsoft.com/office/drawing/2014/main" xmlns="" id="{2C11EBF7-F4C3-476C-9D2D-417D0EB5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9209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accede al</a:t>
                      </a:r>
                      <a:r>
                        <a:rPr lang="it-IT" baseline="0" dirty="0"/>
                        <a:t>la sezione «Statistiche»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</a:t>
                      </a:r>
                      <a:r>
                        <a:rPr lang="it-IT" baseline="0" dirty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può visualizzare le statistiche relative al</a:t>
                      </a:r>
                      <a:r>
                        <a:rPr lang="it-IT" baseline="0" dirty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01663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modifica l’intervallo di tempo da prendere in considerazione (facoltativo)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elabora e mostra i dati di andamento dei prezzi del carburante nel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nome del distributore nella Homepage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L’oggetto si espande e mostra altri opzioni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/>
                        <a:t>L’utente clicca &lt;&lt;Statistiche&gt;&gt; e viente reindirizzato nel sezione 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Personalizzato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2020-01-08T08:17:18Z</dcterms:modified>
</cp:coreProperties>
</file>