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DA1A2E9-63FE-408D-A803-8E306ECAB4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Statistiche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BE9F90C-C163-435B-9A68-D15C92D1C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A882A9F-F4E9-4E23-8F0B-20B5DF42E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tatistiche">
            <a:extLst>
              <a:ext uri="{FF2B5EF4-FFF2-40B4-BE49-F238E27FC236}">
                <a16:creationId xmlns="" xmlns:a16="http://schemas.microsoft.com/office/drawing/2014/main" id="{2C11EBF7-F4C3-476C-9D2D-417D0EB5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9209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dirty="0" err="1" smtClean="0"/>
                        <a:t>Barzaghi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accede al</a:t>
                      </a:r>
                      <a:r>
                        <a:rPr lang="it-IT" baseline="0" dirty="0"/>
                        <a:t>la sezione «Statistiche»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</a:t>
                      </a:r>
                      <a:r>
                        <a:rPr lang="it-IT" baseline="0" dirty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può visualizzare le statistiche relative al</a:t>
                      </a:r>
                      <a:r>
                        <a:rPr lang="it-IT" baseline="0" dirty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143287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modifica l’intervallo di tempo da prendere in considerazione (facoltativo)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elabora e mostra i dati di andamento dei prezzi del carburante nel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nome del distributore nella Homepage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L’oggetto si espande e mostra altri opzioni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&lt;&lt;Statistiche&gt;&gt; </a:t>
                      </a:r>
                      <a:r>
                        <a:rPr lang="it-IT"/>
                        <a:t>e </a:t>
                      </a:r>
                      <a:r>
                        <a:rPr lang="it-IT" smtClean="0"/>
                        <a:t>viene </a:t>
                      </a:r>
                      <a:r>
                        <a:rPr lang="it-IT" dirty="0"/>
                        <a:t>reindirizzato nel sezione 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155</Words>
  <Application>Microsoft Office PowerPoint</Application>
  <PresentationFormat>Personalizzato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8</cp:revision>
  <dcterms:created xsi:type="dcterms:W3CDTF">2019-11-14T16:15:42Z</dcterms:created>
  <dcterms:modified xsi:type="dcterms:W3CDTF">2020-01-09T16:44:13Z</dcterms:modified>
</cp:coreProperties>
</file>