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Gestione DB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8EFA56-2723-45F2-A2E6-46A6F60F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098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3766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</a:t>
                      </a:r>
                      <a:r>
                        <a:rPr lang="it-IT" dirty="0" err="1"/>
                        <a:t>admin</a:t>
                      </a:r>
                      <a:r>
                        <a:rPr lang="it-IT" dirty="0"/>
                        <a:t> accede al DB</a:t>
                      </a:r>
                      <a:r>
                        <a:rPr lang="it-IT" baseline="0" dirty="0"/>
                        <a:t> tramite Web 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Organizzazione delle</a:t>
                      </a:r>
                      <a:r>
                        <a:rPr lang="it-IT" baseline="0" dirty="0"/>
                        <a:t> principali attività dell’APP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</a:t>
                      </a:r>
                      <a:r>
                        <a:rPr lang="it-IT"/>
                        <a:t>del DB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Manutenzione e</a:t>
                      </a:r>
                      <a:r>
                        <a:rPr lang="it-IT" baseline="0" dirty="0"/>
                        <a:t> aggiornamento del DB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74154"/>
              </p:ext>
            </p:extLst>
          </p:nvPr>
        </p:nvGraphicFramePr>
        <p:xfrm>
          <a:off x="838200" y="1703062"/>
          <a:ext cx="10515600" cy="38827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</a:t>
                      </a:r>
                      <a:r>
                        <a:rPr lang="it-IT" dirty="0"/>
                        <a:t>ccede alla Web APP</a:t>
                      </a:r>
                      <a:r>
                        <a:rPr lang="it-IT" baseline="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Verifica caricamento flussi giornalieri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err="1"/>
                        <a:t>all</a:t>
                      </a:r>
                      <a:r>
                        <a:rPr lang="it-IT" baseline="0" dirty="0"/>
                        <a:t> 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dirty="0"/>
                        <a:t> può</a:t>
                      </a:r>
                      <a:r>
                        <a:rPr lang="it-IT" baseline="0" dirty="0"/>
                        <a:t> abilitare-disabilitare i Utenti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Alternativo</a:t>
                      </a:r>
                      <a:r>
                        <a:rPr lang="it-IT" baseline="0" dirty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err="1"/>
                        <a:t>all</a:t>
                      </a:r>
                      <a:r>
                        <a:rPr lang="it-IT" baseline="0" dirty="0"/>
                        <a:t> 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err="1"/>
                        <a:t>Admin</a:t>
                      </a:r>
                      <a:r>
                        <a:rPr lang="it-IT" dirty="0"/>
                        <a:t> può</a:t>
                      </a:r>
                      <a:r>
                        <a:rPr lang="it-IT" baseline="0" dirty="0"/>
                        <a:t> moderare  le valutazioni gocce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3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err="1"/>
                        <a:t>Admin</a:t>
                      </a:r>
                      <a:r>
                        <a:rPr lang="it-IT" baseline="0" dirty="0"/>
                        <a:t> accede </a:t>
                      </a:r>
                      <a:r>
                        <a:rPr lang="it-IT" baseline="0" dirty="0" err="1"/>
                        <a:t>all</a:t>
                      </a:r>
                      <a:r>
                        <a:rPr lang="it-IT" baseline="0" dirty="0"/>
                        <a:t> Web </a:t>
                      </a:r>
                      <a:r>
                        <a:rPr lang="it-IT" baseline="0" dirty="0" err="1"/>
                        <a:t>App</a:t>
                      </a:r>
                      <a:endParaRPr lang="it-IT" baseline="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Ultimo aggiornamento del DB viene messo disponibile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Admin amministra la sezione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DB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DB</dc:title>
  <dc:creator>Samuele Sabbatini</dc:creator>
  <cp:lastModifiedBy>Samuele Sabbatini</cp:lastModifiedBy>
  <cp:revision>1</cp:revision>
  <dcterms:created xsi:type="dcterms:W3CDTF">2020-01-02T12:22:29Z</dcterms:created>
  <dcterms:modified xsi:type="dcterms:W3CDTF">2020-01-02T12:22:31Z</dcterms:modified>
</cp:coreProperties>
</file>