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AFE7DD5-EA09-420D-8410-5456D492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5139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/>
                        <a:t>IdeaApp_2.bmpr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666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Bottone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Dopo</a:t>
                      </a:r>
                      <a:r>
                        <a:rPr lang="it-IT" baseline="0" dirty="0"/>
                        <a:t> ogni volta che l’utente esce dal suo account o in caso di nuova installazione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Permesso di accesso come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38474"/>
              </p:ext>
            </p:extLst>
          </p:nvPr>
        </p:nvGraphicFramePr>
        <p:xfrm>
          <a:off x="946688" y="1823298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chiede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consente l’ingresso nell’applicazione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conta i tentativi falliti e notifica l’errore all’utente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 per più di 3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blocca l’utente per 1 ora e invia una mail all’inidirizzo usato durante la 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11</cp:revision>
  <dcterms:created xsi:type="dcterms:W3CDTF">2019-11-14T16:15:42Z</dcterms:created>
  <dcterms:modified xsi:type="dcterms:W3CDTF">2020-01-02T19:00:00Z</dcterms:modified>
</cp:coreProperties>
</file>