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</a:t>
            </a:r>
            <a:r>
              <a:rPr lang="it-IT" dirty="0">
                <a:solidFill>
                  <a:srgbClr val="FFFFFF"/>
                </a:solidFill>
              </a:rPr>
              <a:t>p</a:t>
            </a:r>
            <a:r>
              <a:rPr lang="it-IT" dirty="0" smtClean="0">
                <a:solidFill>
                  <a:srgbClr val="FFFFFF"/>
                </a:solidFill>
              </a:rPr>
              <a:t>referiti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87717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Gestione</a:t>
                      </a:r>
                      <a:r>
                        <a:rPr lang="it-IT" baseline="0" dirty="0" smtClean="0"/>
                        <a:t>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Samuele Sabbatini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Samuele Sabbatini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MockupAndroid.bmpr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29051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Accesso alla sezione «Preferiti» dal </a:t>
                      </a:r>
                      <a:r>
                        <a:rPr lang="it-IT" dirty="0" err="1" smtClean="0"/>
                        <a:t>navigation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drawer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deve essere registrato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visualizza e gestisce i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837948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accede alla sezione Preferiti , presente nel </a:t>
                      </a:r>
                      <a:r>
                        <a:rPr lang="it-IT" baseline="0" dirty="0" err="1" smtClean="0"/>
                        <a:t>navigation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drawer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carica i distributori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visualizza i preferiti registrati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clicca </a:t>
                      </a:r>
                      <a:r>
                        <a:rPr lang="it-IT" smtClean="0"/>
                        <a:t>su un’icona </a:t>
                      </a:r>
                      <a:r>
                        <a:rPr lang="it-IT" dirty="0" smtClean="0"/>
                        <a:t>« - »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sistema elimina la preferenza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distributore eliminato non viene più mostrato nella sezione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124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preferiti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4</cp:revision>
  <dcterms:created xsi:type="dcterms:W3CDTF">2019-11-14T16:15:42Z</dcterms:created>
  <dcterms:modified xsi:type="dcterms:W3CDTF">2019-12-16T16:14:38Z</dcterms:modified>
</cp:coreProperties>
</file>